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9" r:id="rId2"/>
    <p:sldId id="260" r:id="rId3"/>
    <p:sldId id="261" r:id="rId4"/>
    <p:sldId id="262" r:id="rId5"/>
    <p:sldId id="263" r:id="rId6"/>
    <p:sldId id="282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3.GIF"/><Relationship Id="rId2" Type="http://schemas.openxmlformats.org/officeDocument/2006/relationships/audio" Target="NULL" TargetMode="External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tags" Target="../tags/tag3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5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tags" Target="../tags/tag4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13.GIF"/><Relationship Id="rId10" Type="http://schemas.openxmlformats.org/officeDocument/2006/relationships/audio" Target="../media/audio2.wav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13.GIF"/><Relationship Id="rId10" Type="http://schemas.openxmlformats.org/officeDocument/2006/relationships/audio" Target="../media/audio2.wav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13.GIF"/><Relationship Id="rId10" Type="http://schemas.openxmlformats.org/officeDocument/2006/relationships/audio" Target="../media/audio2.wav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 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PLAY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37 012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99 125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>
            <a:fillRect/>
          </a:stretch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>
            <a:fillRect/>
          </a:stretch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038D42-5C6F-4F51-A819-11F0C37CF16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\{DE0F863E-401D-48B5-A7BF-F23061D5388F}&quot;,&quot;C:\\scor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NÀO MÌNH CÙNG LÊN XE BUÝ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F78348-6919-4927-B38C-C80BEBBFF1F5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46172C-C374-4B67-8716-E6CC07DE0BD9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2F851A-D2C0-4619-A024-D0B7E7EA6DAE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EB7747-5BCC-44BF-95F2-26D5D0D518F8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E0E778-CBFF-45E1-A2E0-04FA12355A8F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11BEFE-BE44-47A6-9CEB-830C36938721}: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174</Words>
  <Application>Microsoft Office PowerPoint</Application>
  <PresentationFormat>Widescreen</PresentationFormat>
  <Paragraphs>23</Paragraphs>
  <Slides>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NÀO MÌNH CÙNG LÊN XE BUÝT</dc:title>
  <dc:creator>FPT</dc:creator>
  <cp:lastModifiedBy>Thương Phạm</cp:lastModifiedBy>
  <cp:revision>4</cp:revision>
  <dcterms:created xsi:type="dcterms:W3CDTF">2023-11-07T03:43:28Z</dcterms:created>
  <dcterms:modified xsi:type="dcterms:W3CDTF">2026-02-25T07:37:29Z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4830EF6E897D4F1F94584BC2554C2CC6_11</vt:lpwstr>
  </property>
  <property fmtid="{D5CDD505-2E9C-101B-9397-08002B2CF9AE}" pid="3" name="KSOProductBuildVer">
    <vt:lpwstr>1033-12.2.0.13266</vt:lpwstr>
  </property>
</Properties>
</file>