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75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bông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Sau</a:t>
            </a:r>
            <a:r>
              <a:rPr lang="en-GB" baseline="0" dirty="0"/>
              <a:t> </a:t>
            </a:r>
            <a:r>
              <a:rPr lang="en-GB" baseline="0" dirty="0" err="1"/>
              <a:t>khi</a:t>
            </a:r>
            <a:r>
              <a:rPr lang="en-GB" baseline="0" dirty="0"/>
              <a:t> </a:t>
            </a:r>
            <a:r>
              <a:rPr lang="en-GB" baseline="0" dirty="0" err="1"/>
              <a:t>trả</a:t>
            </a:r>
            <a:r>
              <a:rPr lang="en-GB" baseline="0" dirty="0"/>
              <a:t> </a:t>
            </a:r>
            <a:r>
              <a:rPr lang="en-GB" baseline="0" dirty="0" err="1"/>
              <a:t>lời</a:t>
            </a:r>
            <a:r>
              <a:rPr lang="en-GB" baseline="0" dirty="0"/>
              <a:t> </a:t>
            </a:r>
            <a:r>
              <a:rPr lang="en-GB" baseline="0" dirty="0" err="1"/>
              <a:t>xong</a:t>
            </a:r>
            <a:r>
              <a:rPr lang="en-GB" baseline="0" dirty="0"/>
              <a:t>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mỗi</a:t>
            </a:r>
            <a:r>
              <a:rPr lang="en-GB" baseline="0" dirty="0"/>
              <a:t> </a:t>
            </a:r>
            <a:r>
              <a:rPr lang="en-GB" baseline="0" dirty="0" err="1"/>
              <a:t>bông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đưa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tổ</a:t>
            </a:r>
            <a:r>
              <a:rPr lang="en-GB" baseline="0" dirty="0"/>
              <a:t> </a:t>
            </a:r>
            <a:r>
              <a:rPr lang="en-GB" baseline="0" dirty="0" err="1"/>
              <a:t>và</a:t>
            </a:r>
            <a:r>
              <a:rPr lang="en-GB" baseline="0" dirty="0"/>
              <a:t> </a:t>
            </a:r>
            <a:r>
              <a:rPr lang="en-GB" baseline="0" dirty="0" err="1"/>
              <a:t>cây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biến</a:t>
            </a:r>
            <a:r>
              <a:rPr lang="en-GB" baseline="0" dirty="0"/>
              <a:t> </a:t>
            </a:r>
            <a:r>
              <a:rPr lang="en-GB" baseline="0" dirty="0" err="1"/>
              <a:t>mất</a:t>
            </a:r>
            <a:r>
              <a:rPr lang="en-GB" baseline="0" dirty="0"/>
              <a:t>..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dấu</a:t>
            </a:r>
            <a:r>
              <a:rPr lang="en-GB" baseline="0" dirty="0"/>
              <a:t> </a:t>
            </a:r>
            <a:r>
              <a:rPr lang="en-GB" baseline="0" dirty="0" err="1"/>
              <a:t>mũi</a:t>
            </a:r>
            <a:r>
              <a:rPr lang="en-GB" baseline="0" dirty="0"/>
              <a:t> </a:t>
            </a:r>
            <a:r>
              <a:rPr lang="en-GB" baseline="0" dirty="0" err="1"/>
              <a:t>tên</a:t>
            </a:r>
            <a:r>
              <a:rPr lang="en-GB" baseline="0" dirty="0"/>
              <a:t> ở </a:t>
            </a:r>
            <a:r>
              <a:rPr lang="en-GB" baseline="0" dirty="0" err="1"/>
              <a:t>gốc</a:t>
            </a:r>
            <a:r>
              <a:rPr lang="en-GB" baseline="0" dirty="0"/>
              <a:t> </a:t>
            </a:r>
            <a:r>
              <a:rPr lang="en-GB" baseline="0" dirty="0" err="1"/>
              <a:t>cây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2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slide" Target="slide3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microsoft.com/office/2007/relationships/hdphoto" Target="../media/hdphoto4.wdp"/><Relationship Id="rId17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slide" Target="slide5.xml"/><Relationship Id="rId10" Type="http://schemas.openxmlformats.org/officeDocument/2006/relationships/slide" Target="slide2.xml"/><Relationship Id="rId4" Type="http://schemas.openxmlformats.org/officeDocument/2006/relationships/image" Target="../media/image7.png"/><Relationship Id="rId9" Type="http://schemas.openxmlformats.org/officeDocument/2006/relationships/image" Target="../media/image10.GIF"/><Relationship Id="rId1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slide" Target="slide1.xml"/><Relationship Id="rId11" Type="http://schemas.microsoft.com/office/2007/relationships/hdphoto" Target="../media/hdphoto5.wdp"/><Relationship Id="rId5" Type="http://schemas.openxmlformats.org/officeDocument/2006/relationships/image" Target="../media/image13.GIF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12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0.GIF"/><Relationship Id="rId10" Type="http://schemas.openxmlformats.org/officeDocument/2006/relationships/image" Target="../media/image18.png"/><Relationship Id="rId4" Type="http://schemas.openxmlformats.org/officeDocument/2006/relationships/image" Target="../media/image13.GI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12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0.GIF"/><Relationship Id="rId10" Type="http://schemas.openxmlformats.org/officeDocument/2006/relationships/image" Target="../media/image18.png"/><Relationship Id="rId4" Type="http://schemas.openxmlformats.org/officeDocument/2006/relationships/image" Target="../media/image13.GIF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12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0.GIF"/><Relationship Id="rId10" Type="http://schemas.openxmlformats.org/officeDocument/2006/relationships/image" Target="../media/image18.png"/><Relationship Id="rId4" Type="http://schemas.openxmlformats.org/officeDocument/2006/relationships/image" Target="../media/image13.GIF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052" name="Picture 4" descr="IEMA Foundation Certificate Syllabu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4037" y="2331747"/>
            <a:ext cx="1065589" cy="106558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å¯ç±çå°èèï¼ cute little bee. | Caras graciosas, Imagenes gif, Emoticono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2411454" y="1569429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3122" y="57461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å¯ç±çå°èèï¼ cute little bee. | Caras graciosas, Imagenes gif, Emoticono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175127" y="3573533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6634" y="221260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928" l="13102" r="91566">
                        <a14:backgroundMark x1="31024" y1="50540" x2="18675" y2="58094"/>
                        <a14:backgroundMark x1="18373" y1="49820" x2="16867" y2="51259"/>
                        <a14:backgroundMark x1="16867" y1="56655" x2="20030" y2="64029"/>
                      </a14:backgroundRemoval>
                    </a14:imgEffect>
                  </a14:imgLayer>
                </a14:imgProps>
              </a:ext>
            </a:extLst>
          </a:blip>
          <a:srcRect l="28552"/>
          <a:stretch>
            <a:fillRect/>
          </a:stretch>
        </p:blipFill>
        <p:spPr>
          <a:xfrm>
            <a:off x="9299737" y="0"/>
            <a:ext cx="2892263" cy="3389670"/>
          </a:xfrm>
          <a:prstGeom prst="rect">
            <a:avLst/>
          </a:prstGeom>
        </p:spPr>
      </p:pic>
      <p:grpSp>
        <p:nvGrpSpPr>
          <p:cNvPr id="11" name="组合 23"/>
          <p:cNvGrpSpPr/>
          <p:nvPr/>
        </p:nvGrpSpPr>
        <p:grpSpPr>
          <a:xfrm>
            <a:off x="4116634" y="2212606"/>
            <a:ext cx="6282674" cy="4560043"/>
            <a:chOff x="564316" y="378816"/>
            <a:chExt cx="5393413" cy="3914606"/>
          </a:xfrm>
        </p:grpSpPr>
        <p:grpSp>
          <p:nvGrpSpPr>
            <p:cNvPr id="12" name="组合 21"/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25" name="任意多边形: 形状 9"/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-1" fmla="*/ 0 w 4203700"/>
                  <a:gd name="connsiteY0-2" fmla="*/ 2097388 h 3164188"/>
                  <a:gd name="connsiteX1-3" fmla="*/ 101600 w 4203700"/>
                  <a:gd name="connsiteY1-4" fmla="*/ 725788 h 3164188"/>
                  <a:gd name="connsiteX2-5" fmla="*/ 1054100 w 4203700"/>
                  <a:gd name="connsiteY2-6" fmla="*/ 306688 h 3164188"/>
                  <a:gd name="connsiteX3-7" fmla="*/ 2044700 w 4203700"/>
                  <a:gd name="connsiteY3-8" fmla="*/ 90788 h 3164188"/>
                  <a:gd name="connsiteX4-9" fmla="*/ 2959100 w 4203700"/>
                  <a:gd name="connsiteY4-10" fmla="*/ 281288 h 3164188"/>
                  <a:gd name="connsiteX5-11" fmla="*/ 3695700 w 4203700"/>
                  <a:gd name="connsiteY5-12" fmla="*/ 738488 h 3164188"/>
                  <a:gd name="connsiteX6-13" fmla="*/ 4203700 w 4203700"/>
                  <a:gd name="connsiteY6-14" fmla="*/ 2071988 h 3164188"/>
                  <a:gd name="connsiteX7-15" fmla="*/ 3098800 w 4203700"/>
                  <a:gd name="connsiteY7-16" fmla="*/ 2948288 h 3164188"/>
                  <a:gd name="connsiteX8-17" fmla="*/ 1892300 w 4203700"/>
                  <a:gd name="connsiteY8-18" fmla="*/ 3164188 h 3164188"/>
                  <a:gd name="connsiteX9-19" fmla="*/ 584200 w 4203700"/>
                  <a:gd name="connsiteY9-20" fmla="*/ 3037188 h 3164188"/>
                  <a:gd name="connsiteX10-21" fmla="*/ 0 w 4203700"/>
                  <a:gd name="connsiteY10-22" fmla="*/ 2097388 h 3164188"/>
                  <a:gd name="connsiteX0-23" fmla="*/ 0 w 4203700"/>
                  <a:gd name="connsiteY0-24" fmla="*/ 2146930 h 3213730"/>
                  <a:gd name="connsiteX1-25" fmla="*/ 101600 w 4203700"/>
                  <a:gd name="connsiteY1-26" fmla="*/ 775330 h 3213730"/>
                  <a:gd name="connsiteX2-27" fmla="*/ 1054100 w 4203700"/>
                  <a:gd name="connsiteY2-28" fmla="*/ 356230 h 3213730"/>
                  <a:gd name="connsiteX3-29" fmla="*/ 2044700 w 4203700"/>
                  <a:gd name="connsiteY3-30" fmla="*/ 140330 h 3213730"/>
                  <a:gd name="connsiteX4-31" fmla="*/ 2959100 w 4203700"/>
                  <a:gd name="connsiteY4-32" fmla="*/ 330830 h 3213730"/>
                  <a:gd name="connsiteX5-33" fmla="*/ 3695700 w 4203700"/>
                  <a:gd name="connsiteY5-34" fmla="*/ 788030 h 3213730"/>
                  <a:gd name="connsiteX6-35" fmla="*/ 4203700 w 4203700"/>
                  <a:gd name="connsiteY6-36" fmla="*/ 2121530 h 3213730"/>
                  <a:gd name="connsiteX7-37" fmla="*/ 3098800 w 4203700"/>
                  <a:gd name="connsiteY7-38" fmla="*/ 2997830 h 3213730"/>
                  <a:gd name="connsiteX8-39" fmla="*/ 1892300 w 4203700"/>
                  <a:gd name="connsiteY8-40" fmla="*/ 3213730 h 3213730"/>
                  <a:gd name="connsiteX9-41" fmla="*/ 584200 w 4203700"/>
                  <a:gd name="connsiteY9-42" fmla="*/ 3086730 h 3213730"/>
                  <a:gd name="connsiteX10-43" fmla="*/ 0 w 4203700"/>
                  <a:gd name="connsiteY10-44" fmla="*/ 2146930 h 3213730"/>
                  <a:gd name="connsiteX0-45" fmla="*/ 0 w 4203700"/>
                  <a:gd name="connsiteY0-46" fmla="*/ 2146930 h 3213730"/>
                  <a:gd name="connsiteX1-47" fmla="*/ 101600 w 4203700"/>
                  <a:gd name="connsiteY1-48" fmla="*/ 775330 h 3213730"/>
                  <a:gd name="connsiteX2-49" fmla="*/ 1054100 w 4203700"/>
                  <a:gd name="connsiteY2-50" fmla="*/ 356230 h 3213730"/>
                  <a:gd name="connsiteX3-51" fmla="*/ 2044700 w 4203700"/>
                  <a:gd name="connsiteY3-52" fmla="*/ 140330 h 3213730"/>
                  <a:gd name="connsiteX4-53" fmla="*/ 2959100 w 4203700"/>
                  <a:gd name="connsiteY4-54" fmla="*/ 330830 h 3213730"/>
                  <a:gd name="connsiteX5-55" fmla="*/ 3695700 w 4203700"/>
                  <a:gd name="connsiteY5-56" fmla="*/ 788030 h 3213730"/>
                  <a:gd name="connsiteX6-57" fmla="*/ 4203700 w 4203700"/>
                  <a:gd name="connsiteY6-58" fmla="*/ 2121530 h 3213730"/>
                  <a:gd name="connsiteX7-59" fmla="*/ 3098800 w 4203700"/>
                  <a:gd name="connsiteY7-60" fmla="*/ 2997830 h 3213730"/>
                  <a:gd name="connsiteX8-61" fmla="*/ 1892300 w 4203700"/>
                  <a:gd name="connsiteY8-62" fmla="*/ 3213730 h 3213730"/>
                  <a:gd name="connsiteX9-63" fmla="*/ 584200 w 4203700"/>
                  <a:gd name="connsiteY9-64" fmla="*/ 3086730 h 3213730"/>
                  <a:gd name="connsiteX10-65" fmla="*/ 0 w 4203700"/>
                  <a:gd name="connsiteY10-66" fmla="*/ 2146930 h 3213730"/>
                  <a:gd name="connsiteX0-67" fmla="*/ 0 w 4203700"/>
                  <a:gd name="connsiteY0-68" fmla="*/ 2146930 h 3213730"/>
                  <a:gd name="connsiteX1-69" fmla="*/ 101600 w 4203700"/>
                  <a:gd name="connsiteY1-70" fmla="*/ 775330 h 3213730"/>
                  <a:gd name="connsiteX2-71" fmla="*/ 1054100 w 4203700"/>
                  <a:gd name="connsiteY2-72" fmla="*/ 356230 h 3213730"/>
                  <a:gd name="connsiteX3-73" fmla="*/ 2044700 w 4203700"/>
                  <a:gd name="connsiteY3-74" fmla="*/ 140330 h 3213730"/>
                  <a:gd name="connsiteX4-75" fmla="*/ 2959100 w 4203700"/>
                  <a:gd name="connsiteY4-76" fmla="*/ 330830 h 3213730"/>
                  <a:gd name="connsiteX5-77" fmla="*/ 3695700 w 4203700"/>
                  <a:gd name="connsiteY5-78" fmla="*/ 788030 h 3213730"/>
                  <a:gd name="connsiteX6-79" fmla="*/ 4203700 w 4203700"/>
                  <a:gd name="connsiteY6-80" fmla="*/ 2121530 h 3213730"/>
                  <a:gd name="connsiteX7-81" fmla="*/ 3098800 w 4203700"/>
                  <a:gd name="connsiteY7-82" fmla="*/ 2997830 h 3213730"/>
                  <a:gd name="connsiteX8-83" fmla="*/ 1892300 w 4203700"/>
                  <a:gd name="connsiteY8-84" fmla="*/ 3213730 h 3213730"/>
                  <a:gd name="connsiteX9-85" fmla="*/ 584200 w 4203700"/>
                  <a:gd name="connsiteY9-86" fmla="*/ 3086730 h 3213730"/>
                  <a:gd name="connsiteX10-87" fmla="*/ 0 w 4203700"/>
                  <a:gd name="connsiteY10-88" fmla="*/ 2146930 h 3213730"/>
                  <a:gd name="connsiteX0-89" fmla="*/ 0 w 4203700"/>
                  <a:gd name="connsiteY0-90" fmla="*/ 2146930 h 3213730"/>
                  <a:gd name="connsiteX1-91" fmla="*/ 101600 w 4203700"/>
                  <a:gd name="connsiteY1-92" fmla="*/ 775330 h 3213730"/>
                  <a:gd name="connsiteX2-93" fmla="*/ 1054100 w 4203700"/>
                  <a:gd name="connsiteY2-94" fmla="*/ 356230 h 3213730"/>
                  <a:gd name="connsiteX3-95" fmla="*/ 2044700 w 4203700"/>
                  <a:gd name="connsiteY3-96" fmla="*/ 140330 h 3213730"/>
                  <a:gd name="connsiteX4-97" fmla="*/ 2959100 w 4203700"/>
                  <a:gd name="connsiteY4-98" fmla="*/ 330830 h 3213730"/>
                  <a:gd name="connsiteX5-99" fmla="*/ 3695700 w 4203700"/>
                  <a:gd name="connsiteY5-100" fmla="*/ 788030 h 3213730"/>
                  <a:gd name="connsiteX6-101" fmla="*/ 4203700 w 4203700"/>
                  <a:gd name="connsiteY6-102" fmla="*/ 2121530 h 3213730"/>
                  <a:gd name="connsiteX7-103" fmla="*/ 3098800 w 4203700"/>
                  <a:gd name="connsiteY7-104" fmla="*/ 2997830 h 3213730"/>
                  <a:gd name="connsiteX8-105" fmla="*/ 1892300 w 4203700"/>
                  <a:gd name="connsiteY8-106" fmla="*/ 3213730 h 3213730"/>
                  <a:gd name="connsiteX9-107" fmla="*/ 584200 w 4203700"/>
                  <a:gd name="connsiteY9-108" fmla="*/ 3086730 h 3213730"/>
                  <a:gd name="connsiteX10-109" fmla="*/ 0 w 4203700"/>
                  <a:gd name="connsiteY10-110" fmla="*/ 2146930 h 3213730"/>
                  <a:gd name="connsiteX0-111" fmla="*/ 0 w 4203700"/>
                  <a:gd name="connsiteY0-112" fmla="*/ 2146930 h 3213730"/>
                  <a:gd name="connsiteX1-113" fmla="*/ 101600 w 4203700"/>
                  <a:gd name="connsiteY1-114" fmla="*/ 775330 h 3213730"/>
                  <a:gd name="connsiteX2-115" fmla="*/ 1054100 w 4203700"/>
                  <a:gd name="connsiteY2-116" fmla="*/ 356230 h 3213730"/>
                  <a:gd name="connsiteX3-117" fmla="*/ 2044700 w 4203700"/>
                  <a:gd name="connsiteY3-118" fmla="*/ 140330 h 3213730"/>
                  <a:gd name="connsiteX4-119" fmla="*/ 2959100 w 4203700"/>
                  <a:gd name="connsiteY4-120" fmla="*/ 330830 h 3213730"/>
                  <a:gd name="connsiteX5-121" fmla="*/ 3695700 w 4203700"/>
                  <a:gd name="connsiteY5-122" fmla="*/ 788030 h 3213730"/>
                  <a:gd name="connsiteX6-123" fmla="*/ 4203700 w 4203700"/>
                  <a:gd name="connsiteY6-124" fmla="*/ 2121530 h 3213730"/>
                  <a:gd name="connsiteX7-125" fmla="*/ 3098800 w 4203700"/>
                  <a:gd name="connsiteY7-126" fmla="*/ 2997830 h 3213730"/>
                  <a:gd name="connsiteX8-127" fmla="*/ 1892300 w 4203700"/>
                  <a:gd name="connsiteY8-128" fmla="*/ 3213730 h 3213730"/>
                  <a:gd name="connsiteX9-129" fmla="*/ 584200 w 4203700"/>
                  <a:gd name="connsiteY9-130" fmla="*/ 3086730 h 3213730"/>
                  <a:gd name="connsiteX10-131" fmla="*/ 0 w 4203700"/>
                  <a:gd name="connsiteY10-132" fmla="*/ 2146930 h 3213730"/>
                  <a:gd name="connsiteX0-133" fmla="*/ 0 w 4203700"/>
                  <a:gd name="connsiteY0-134" fmla="*/ 2146930 h 3213730"/>
                  <a:gd name="connsiteX1-135" fmla="*/ 101600 w 4203700"/>
                  <a:gd name="connsiteY1-136" fmla="*/ 775330 h 3213730"/>
                  <a:gd name="connsiteX2-137" fmla="*/ 1054100 w 4203700"/>
                  <a:gd name="connsiteY2-138" fmla="*/ 356230 h 3213730"/>
                  <a:gd name="connsiteX3-139" fmla="*/ 2044700 w 4203700"/>
                  <a:gd name="connsiteY3-140" fmla="*/ 140330 h 3213730"/>
                  <a:gd name="connsiteX4-141" fmla="*/ 2959100 w 4203700"/>
                  <a:gd name="connsiteY4-142" fmla="*/ 330830 h 3213730"/>
                  <a:gd name="connsiteX5-143" fmla="*/ 3695700 w 4203700"/>
                  <a:gd name="connsiteY5-144" fmla="*/ 788030 h 3213730"/>
                  <a:gd name="connsiteX6-145" fmla="*/ 4203700 w 4203700"/>
                  <a:gd name="connsiteY6-146" fmla="*/ 2121530 h 3213730"/>
                  <a:gd name="connsiteX7-147" fmla="*/ 3098800 w 4203700"/>
                  <a:gd name="connsiteY7-148" fmla="*/ 2997830 h 3213730"/>
                  <a:gd name="connsiteX8-149" fmla="*/ 1892300 w 4203700"/>
                  <a:gd name="connsiteY8-150" fmla="*/ 3213730 h 3213730"/>
                  <a:gd name="connsiteX9-151" fmla="*/ 584200 w 4203700"/>
                  <a:gd name="connsiteY9-152" fmla="*/ 3086730 h 3213730"/>
                  <a:gd name="connsiteX10-153" fmla="*/ 0 w 4203700"/>
                  <a:gd name="connsiteY10-154" fmla="*/ 2146930 h 3213730"/>
                  <a:gd name="connsiteX0-155" fmla="*/ 0 w 4203700"/>
                  <a:gd name="connsiteY0-156" fmla="*/ 2146930 h 3213730"/>
                  <a:gd name="connsiteX1-157" fmla="*/ 101600 w 4203700"/>
                  <a:gd name="connsiteY1-158" fmla="*/ 775330 h 3213730"/>
                  <a:gd name="connsiteX2-159" fmla="*/ 1054100 w 4203700"/>
                  <a:gd name="connsiteY2-160" fmla="*/ 356230 h 3213730"/>
                  <a:gd name="connsiteX3-161" fmla="*/ 2044700 w 4203700"/>
                  <a:gd name="connsiteY3-162" fmla="*/ 140330 h 3213730"/>
                  <a:gd name="connsiteX4-163" fmla="*/ 2959100 w 4203700"/>
                  <a:gd name="connsiteY4-164" fmla="*/ 330830 h 3213730"/>
                  <a:gd name="connsiteX5-165" fmla="*/ 3695700 w 4203700"/>
                  <a:gd name="connsiteY5-166" fmla="*/ 788030 h 3213730"/>
                  <a:gd name="connsiteX6-167" fmla="*/ 4203700 w 4203700"/>
                  <a:gd name="connsiteY6-168" fmla="*/ 2121530 h 3213730"/>
                  <a:gd name="connsiteX7-169" fmla="*/ 3098800 w 4203700"/>
                  <a:gd name="connsiteY7-170" fmla="*/ 2997830 h 3213730"/>
                  <a:gd name="connsiteX8-171" fmla="*/ 1892300 w 4203700"/>
                  <a:gd name="connsiteY8-172" fmla="*/ 3213730 h 3213730"/>
                  <a:gd name="connsiteX9-173" fmla="*/ 584200 w 4203700"/>
                  <a:gd name="connsiteY9-174" fmla="*/ 3086730 h 3213730"/>
                  <a:gd name="connsiteX10-175" fmla="*/ 0 w 4203700"/>
                  <a:gd name="connsiteY10-176" fmla="*/ 2146930 h 3213730"/>
                  <a:gd name="connsiteX0-177" fmla="*/ 0 w 4585882"/>
                  <a:gd name="connsiteY0-178" fmla="*/ 2146930 h 3213730"/>
                  <a:gd name="connsiteX1-179" fmla="*/ 101600 w 4585882"/>
                  <a:gd name="connsiteY1-180" fmla="*/ 775330 h 3213730"/>
                  <a:gd name="connsiteX2-181" fmla="*/ 1054100 w 4585882"/>
                  <a:gd name="connsiteY2-182" fmla="*/ 356230 h 3213730"/>
                  <a:gd name="connsiteX3-183" fmla="*/ 2044700 w 4585882"/>
                  <a:gd name="connsiteY3-184" fmla="*/ 140330 h 3213730"/>
                  <a:gd name="connsiteX4-185" fmla="*/ 2959100 w 4585882"/>
                  <a:gd name="connsiteY4-186" fmla="*/ 330830 h 3213730"/>
                  <a:gd name="connsiteX5-187" fmla="*/ 3695700 w 4585882"/>
                  <a:gd name="connsiteY5-188" fmla="*/ 788030 h 3213730"/>
                  <a:gd name="connsiteX6-189" fmla="*/ 4203700 w 4585882"/>
                  <a:gd name="connsiteY6-190" fmla="*/ 2121530 h 3213730"/>
                  <a:gd name="connsiteX7-191" fmla="*/ 3098800 w 4585882"/>
                  <a:gd name="connsiteY7-192" fmla="*/ 2997830 h 3213730"/>
                  <a:gd name="connsiteX8-193" fmla="*/ 1892300 w 4585882"/>
                  <a:gd name="connsiteY8-194" fmla="*/ 3213730 h 3213730"/>
                  <a:gd name="connsiteX9-195" fmla="*/ 584200 w 4585882"/>
                  <a:gd name="connsiteY9-196" fmla="*/ 3086730 h 3213730"/>
                  <a:gd name="connsiteX10-197" fmla="*/ 0 w 4585882"/>
                  <a:gd name="connsiteY10-198" fmla="*/ 2146930 h 3213730"/>
                  <a:gd name="connsiteX0-199" fmla="*/ 0 w 4570821"/>
                  <a:gd name="connsiteY0-200" fmla="*/ 2146930 h 3213730"/>
                  <a:gd name="connsiteX1-201" fmla="*/ 101600 w 4570821"/>
                  <a:gd name="connsiteY1-202" fmla="*/ 775330 h 3213730"/>
                  <a:gd name="connsiteX2-203" fmla="*/ 1054100 w 4570821"/>
                  <a:gd name="connsiteY2-204" fmla="*/ 356230 h 3213730"/>
                  <a:gd name="connsiteX3-205" fmla="*/ 2044700 w 4570821"/>
                  <a:gd name="connsiteY3-206" fmla="*/ 140330 h 3213730"/>
                  <a:gd name="connsiteX4-207" fmla="*/ 2959100 w 4570821"/>
                  <a:gd name="connsiteY4-208" fmla="*/ 330830 h 3213730"/>
                  <a:gd name="connsiteX5-209" fmla="*/ 3695700 w 4570821"/>
                  <a:gd name="connsiteY5-210" fmla="*/ 788030 h 3213730"/>
                  <a:gd name="connsiteX6-211" fmla="*/ 4203700 w 4570821"/>
                  <a:gd name="connsiteY6-212" fmla="*/ 2121530 h 3213730"/>
                  <a:gd name="connsiteX7-213" fmla="*/ 3098800 w 4570821"/>
                  <a:gd name="connsiteY7-214" fmla="*/ 2997830 h 3213730"/>
                  <a:gd name="connsiteX8-215" fmla="*/ 1892300 w 4570821"/>
                  <a:gd name="connsiteY8-216" fmla="*/ 3213730 h 3213730"/>
                  <a:gd name="connsiteX9-217" fmla="*/ 584200 w 4570821"/>
                  <a:gd name="connsiteY9-218" fmla="*/ 3086730 h 3213730"/>
                  <a:gd name="connsiteX10-219" fmla="*/ 0 w 4570821"/>
                  <a:gd name="connsiteY10-220" fmla="*/ 2146930 h 3213730"/>
                  <a:gd name="connsiteX0-221" fmla="*/ 0 w 4570821"/>
                  <a:gd name="connsiteY0-222" fmla="*/ 2146930 h 3213730"/>
                  <a:gd name="connsiteX1-223" fmla="*/ 101600 w 4570821"/>
                  <a:gd name="connsiteY1-224" fmla="*/ 775330 h 3213730"/>
                  <a:gd name="connsiteX2-225" fmla="*/ 1054100 w 4570821"/>
                  <a:gd name="connsiteY2-226" fmla="*/ 356230 h 3213730"/>
                  <a:gd name="connsiteX3-227" fmla="*/ 2044700 w 4570821"/>
                  <a:gd name="connsiteY3-228" fmla="*/ 140330 h 3213730"/>
                  <a:gd name="connsiteX4-229" fmla="*/ 2959100 w 4570821"/>
                  <a:gd name="connsiteY4-230" fmla="*/ 330830 h 3213730"/>
                  <a:gd name="connsiteX5-231" fmla="*/ 3695700 w 4570821"/>
                  <a:gd name="connsiteY5-232" fmla="*/ 788030 h 3213730"/>
                  <a:gd name="connsiteX6-233" fmla="*/ 4203700 w 4570821"/>
                  <a:gd name="connsiteY6-234" fmla="*/ 2121530 h 3213730"/>
                  <a:gd name="connsiteX7-235" fmla="*/ 3098800 w 4570821"/>
                  <a:gd name="connsiteY7-236" fmla="*/ 2997830 h 3213730"/>
                  <a:gd name="connsiteX8-237" fmla="*/ 1892300 w 4570821"/>
                  <a:gd name="connsiteY8-238" fmla="*/ 3213730 h 3213730"/>
                  <a:gd name="connsiteX9-239" fmla="*/ 584200 w 4570821"/>
                  <a:gd name="connsiteY9-240" fmla="*/ 3086730 h 3213730"/>
                  <a:gd name="connsiteX10-241" fmla="*/ 0 w 4570821"/>
                  <a:gd name="connsiteY10-242" fmla="*/ 2146930 h 3213730"/>
                  <a:gd name="connsiteX0-243" fmla="*/ 0 w 4570821"/>
                  <a:gd name="connsiteY0-244" fmla="*/ 2146930 h 3213730"/>
                  <a:gd name="connsiteX1-245" fmla="*/ 101600 w 4570821"/>
                  <a:gd name="connsiteY1-246" fmla="*/ 775330 h 3213730"/>
                  <a:gd name="connsiteX2-247" fmla="*/ 1054100 w 4570821"/>
                  <a:gd name="connsiteY2-248" fmla="*/ 356230 h 3213730"/>
                  <a:gd name="connsiteX3-249" fmla="*/ 2044700 w 4570821"/>
                  <a:gd name="connsiteY3-250" fmla="*/ 140330 h 3213730"/>
                  <a:gd name="connsiteX4-251" fmla="*/ 2959100 w 4570821"/>
                  <a:gd name="connsiteY4-252" fmla="*/ 330830 h 3213730"/>
                  <a:gd name="connsiteX5-253" fmla="*/ 3695700 w 4570821"/>
                  <a:gd name="connsiteY5-254" fmla="*/ 788030 h 3213730"/>
                  <a:gd name="connsiteX6-255" fmla="*/ 4203700 w 4570821"/>
                  <a:gd name="connsiteY6-256" fmla="*/ 2121530 h 3213730"/>
                  <a:gd name="connsiteX7-257" fmla="*/ 3098800 w 4570821"/>
                  <a:gd name="connsiteY7-258" fmla="*/ 2997830 h 3213730"/>
                  <a:gd name="connsiteX8-259" fmla="*/ 1892300 w 4570821"/>
                  <a:gd name="connsiteY8-260" fmla="*/ 3213730 h 3213730"/>
                  <a:gd name="connsiteX9-261" fmla="*/ 584200 w 4570821"/>
                  <a:gd name="connsiteY9-262" fmla="*/ 3086730 h 3213730"/>
                  <a:gd name="connsiteX10-263" fmla="*/ 0 w 4570821"/>
                  <a:gd name="connsiteY10-264" fmla="*/ 2146930 h 3213730"/>
                  <a:gd name="connsiteX0-265" fmla="*/ 0 w 4570821"/>
                  <a:gd name="connsiteY0-266" fmla="*/ 2146930 h 3213730"/>
                  <a:gd name="connsiteX1-267" fmla="*/ 101600 w 4570821"/>
                  <a:gd name="connsiteY1-268" fmla="*/ 775330 h 3213730"/>
                  <a:gd name="connsiteX2-269" fmla="*/ 1054100 w 4570821"/>
                  <a:gd name="connsiteY2-270" fmla="*/ 356230 h 3213730"/>
                  <a:gd name="connsiteX3-271" fmla="*/ 2044700 w 4570821"/>
                  <a:gd name="connsiteY3-272" fmla="*/ 140330 h 3213730"/>
                  <a:gd name="connsiteX4-273" fmla="*/ 2959100 w 4570821"/>
                  <a:gd name="connsiteY4-274" fmla="*/ 330830 h 3213730"/>
                  <a:gd name="connsiteX5-275" fmla="*/ 3695700 w 4570821"/>
                  <a:gd name="connsiteY5-276" fmla="*/ 788030 h 3213730"/>
                  <a:gd name="connsiteX6-277" fmla="*/ 4203700 w 4570821"/>
                  <a:gd name="connsiteY6-278" fmla="*/ 2121530 h 3213730"/>
                  <a:gd name="connsiteX7-279" fmla="*/ 3098800 w 4570821"/>
                  <a:gd name="connsiteY7-280" fmla="*/ 2997830 h 3213730"/>
                  <a:gd name="connsiteX8-281" fmla="*/ 1892300 w 4570821"/>
                  <a:gd name="connsiteY8-282" fmla="*/ 3213730 h 3213730"/>
                  <a:gd name="connsiteX9-283" fmla="*/ 584200 w 4570821"/>
                  <a:gd name="connsiteY9-284" fmla="*/ 3086730 h 3213730"/>
                  <a:gd name="connsiteX10-285" fmla="*/ 0 w 4570821"/>
                  <a:gd name="connsiteY10-286" fmla="*/ 2146930 h 3213730"/>
                  <a:gd name="connsiteX0-287" fmla="*/ 0 w 4570821"/>
                  <a:gd name="connsiteY0-288" fmla="*/ 2146930 h 3213730"/>
                  <a:gd name="connsiteX1-289" fmla="*/ 101600 w 4570821"/>
                  <a:gd name="connsiteY1-290" fmla="*/ 775330 h 3213730"/>
                  <a:gd name="connsiteX2-291" fmla="*/ 1054100 w 4570821"/>
                  <a:gd name="connsiteY2-292" fmla="*/ 356230 h 3213730"/>
                  <a:gd name="connsiteX3-293" fmla="*/ 2044700 w 4570821"/>
                  <a:gd name="connsiteY3-294" fmla="*/ 140330 h 3213730"/>
                  <a:gd name="connsiteX4-295" fmla="*/ 2959100 w 4570821"/>
                  <a:gd name="connsiteY4-296" fmla="*/ 330830 h 3213730"/>
                  <a:gd name="connsiteX5-297" fmla="*/ 3695700 w 4570821"/>
                  <a:gd name="connsiteY5-298" fmla="*/ 788030 h 3213730"/>
                  <a:gd name="connsiteX6-299" fmla="*/ 4203700 w 4570821"/>
                  <a:gd name="connsiteY6-300" fmla="*/ 2121530 h 3213730"/>
                  <a:gd name="connsiteX7-301" fmla="*/ 3098800 w 4570821"/>
                  <a:gd name="connsiteY7-302" fmla="*/ 2997830 h 3213730"/>
                  <a:gd name="connsiteX8-303" fmla="*/ 1892300 w 4570821"/>
                  <a:gd name="connsiteY8-304" fmla="*/ 3213730 h 3213730"/>
                  <a:gd name="connsiteX9-305" fmla="*/ 584200 w 4570821"/>
                  <a:gd name="connsiteY9-306" fmla="*/ 3086730 h 3213730"/>
                  <a:gd name="connsiteX10-307" fmla="*/ 0 w 4570821"/>
                  <a:gd name="connsiteY10-308" fmla="*/ 2146930 h 3213730"/>
                  <a:gd name="connsiteX0-309" fmla="*/ 0 w 4570821"/>
                  <a:gd name="connsiteY0-310" fmla="*/ 2146930 h 3391660"/>
                  <a:gd name="connsiteX1-311" fmla="*/ 101600 w 4570821"/>
                  <a:gd name="connsiteY1-312" fmla="*/ 775330 h 3391660"/>
                  <a:gd name="connsiteX2-313" fmla="*/ 1054100 w 4570821"/>
                  <a:gd name="connsiteY2-314" fmla="*/ 356230 h 3391660"/>
                  <a:gd name="connsiteX3-315" fmla="*/ 2044700 w 4570821"/>
                  <a:gd name="connsiteY3-316" fmla="*/ 140330 h 3391660"/>
                  <a:gd name="connsiteX4-317" fmla="*/ 2959100 w 4570821"/>
                  <a:gd name="connsiteY4-318" fmla="*/ 330830 h 3391660"/>
                  <a:gd name="connsiteX5-319" fmla="*/ 3695700 w 4570821"/>
                  <a:gd name="connsiteY5-320" fmla="*/ 788030 h 3391660"/>
                  <a:gd name="connsiteX6-321" fmla="*/ 4203700 w 4570821"/>
                  <a:gd name="connsiteY6-322" fmla="*/ 2121530 h 3391660"/>
                  <a:gd name="connsiteX7-323" fmla="*/ 3098800 w 4570821"/>
                  <a:gd name="connsiteY7-324" fmla="*/ 2997830 h 3391660"/>
                  <a:gd name="connsiteX8-325" fmla="*/ 1892300 w 4570821"/>
                  <a:gd name="connsiteY8-326" fmla="*/ 3213730 h 3391660"/>
                  <a:gd name="connsiteX9-327" fmla="*/ 584200 w 4570821"/>
                  <a:gd name="connsiteY9-328" fmla="*/ 3086730 h 3391660"/>
                  <a:gd name="connsiteX10-329" fmla="*/ 0 w 4570821"/>
                  <a:gd name="connsiteY10-330" fmla="*/ 2146930 h 3391660"/>
                  <a:gd name="connsiteX0-331" fmla="*/ 0 w 4570821"/>
                  <a:gd name="connsiteY0-332" fmla="*/ 2146930 h 3691815"/>
                  <a:gd name="connsiteX1-333" fmla="*/ 101600 w 4570821"/>
                  <a:gd name="connsiteY1-334" fmla="*/ 775330 h 3691815"/>
                  <a:gd name="connsiteX2-335" fmla="*/ 1054100 w 4570821"/>
                  <a:gd name="connsiteY2-336" fmla="*/ 356230 h 3691815"/>
                  <a:gd name="connsiteX3-337" fmla="*/ 2044700 w 4570821"/>
                  <a:gd name="connsiteY3-338" fmla="*/ 140330 h 3691815"/>
                  <a:gd name="connsiteX4-339" fmla="*/ 2959100 w 4570821"/>
                  <a:gd name="connsiteY4-340" fmla="*/ 330830 h 3691815"/>
                  <a:gd name="connsiteX5-341" fmla="*/ 3695700 w 4570821"/>
                  <a:gd name="connsiteY5-342" fmla="*/ 788030 h 3691815"/>
                  <a:gd name="connsiteX6-343" fmla="*/ 4203700 w 4570821"/>
                  <a:gd name="connsiteY6-344" fmla="*/ 2121530 h 3691815"/>
                  <a:gd name="connsiteX7-345" fmla="*/ 3098800 w 4570821"/>
                  <a:gd name="connsiteY7-346" fmla="*/ 2997830 h 3691815"/>
                  <a:gd name="connsiteX8-347" fmla="*/ 1892300 w 4570821"/>
                  <a:gd name="connsiteY8-348" fmla="*/ 3213730 h 3691815"/>
                  <a:gd name="connsiteX9-349" fmla="*/ 584200 w 4570821"/>
                  <a:gd name="connsiteY9-350" fmla="*/ 3086730 h 3691815"/>
                  <a:gd name="connsiteX10-351" fmla="*/ 0 w 4570821"/>
                  <a:gd name="connsiteY10-352" fmla="*/ 2146930 h 3691815"/>
                  <a:gd name="connsiteX0-353" fmla="*/ 0 w 4570821"/>
                  <a:gd name="connsiteY0-354" fmla="*/ 2146930 h 3667856"/>
                  <a:gd name="connsiteX1-355" fmla="*/ 101600 w 4570821"/>
                  <a:gd name="connsiteY1-356" fmla="*/ 775330 h 3667856"/>
                  <a:gd name="connsiteX2-357" fmla="*/ 1054100 w 4570821"/>
                  <a:gd name="connsiteY2-358" fmla="*/ 356230 h 3667856"/>
                  <a:gd name="connsiteX3-359" fmla="*/ 2044700 w 4570821"/>
                  <a:gd name="connsiteY3-360" fmla="*/ 140330 h 3667856"/>
                  <a:gd name="connsiteX4-361" fmla="*/ 2959100 w 4570821"/>
                  <a:gd name="connsiteY4-362" fmla="*/ 330830 h 3667856"/>
                  <a:gd name="connsiteX5-363" fmla="*/ 3695700 w 4570821"/>
                  <a:gd name="connsiteY5-364" fmla="*/ 788030 h 3667856"/>
                  <a:gd name="connsiteX6-365" fmla="*/ 4203700 w 4570821"/>
                  <a:gd name="connsiteY6-366" fmla="*/ 2121530 h 3667856"/>
                  <a:gd name="connsiteX7-367" fmla="*/ 3098800 w 4570821"/>
                  <a:gd name="connsiteY7-368" fmla="*/ 2997830 h 3667856"/>
                  <a:gd name="connsiteX8-369" fmla="*/ 1892300 w 4570821"/>
                  <a:gd name="connsiteY8-370" fmla="*/ 3213730 h 3667856"/>
                  <a:gd name="connsiteX9-371" fmla="*/ 584200 w 4570821"/>
                  <a:gd name="connsiteY9-372" fmla="*/ 3086730 h 3667856"/>
                  <a:gd name="connsiteX10-373" fmla="*/ 0 w 4570821"/>
                  <a:gd name="connsiteY10-374" fmla="*/ 2146930 h 3667856"/>
                  <a:gd name="connsiteX0-375" fmla="*/ 0 w 4570821"/>
                  <a:gd name="connsiteY0-376" fmla="*/ 2146930 h 3694839"/>
                  <a:gd name="connsiteX1-377" fmla="*/ 101600 w 4570821"/>
                  <a:gd name="connsiteY1-378" fmla="*/ 775330 h 3694839"/>
                  <a:gd name="connsiteX2-379" fmla="*/ 1054100 w 4570821"/>
                  <a:gd name="connsiteY2-380" fmla="*/ 356230 h 3694839"/>
                  <a:gd name="connsiteX3-381" fmla="*/ 2044700 w 4570821"/>
                  <a:gd name="connsiteY3-382" fmla="*/ 140330 h 3694839"/>
                  <a:gd name="connsiteX4-383" fmla="*/ 2959100 w 4570821"/>
                  <a:gd name="connsiteY4-384" fmla="*/ 330830 h 3694839"/>
                  <a:gd name="connsiteX5-385" fmla="*/ 3695700 w 4570821"/>
                  <a:gd name="connsiteY5-386" fmla="*/ 788030 h 3694839"/>
                  <a:gd name="connsiteX6-387" fmla="*/ 4203700 w 4570821"/>
                  <a:gd name="connsiteY6-388" fmla="*/ 2121530 h 3694839"/>
                  <a:gd name="connsiteX7-389" fmla="*/ 3098800 w 4570821"/>
                  <a:gd name="connsiteY7-390" fmla="*/ 2997830 h 3694839"/>
                  <a:gd name="connsiteX8-391" fmla="*/ 1892300 w 4570821"/>
                  <a:gd name="connsiteY8-392" fmla="*/ 3213730 h 3694839"/>
                  <a:gd name="connsiteX9-393" fmla="*/ 584200 w 4570821"/>
                  <a:gd name="connsiteY9-394" fmla="*/ 3086730 h 3694839"/>
                  <a:gd name="connsiteX10-395" fmla="*/ 0 w 4570821"/>
                  <a:gd name="connsiteY10-396" fmla="*/ 2146930 h 3694839"/>
                  <a:gd name="connsiteX0-397" fmla="*/ 0 w 4570821"/>
                  <a:gd name="connsiteY0-398" fmla="*/ 2146930 h 3694839"/>
                  <a:gd name="connsiteX1-399" fmla="*/ 101600 w 4570821"/>
                  <a:gd name="connsiteY1-400" fmla="*/ 775330 h 3694839"/>
                  <a:gd name="connsiteX2-401" fmla="*/ 1054100 w 4570821"/>
                  <a:gd name="connsiteY2-402" fmla="*/ 356230 h 3694839"/>
                  <a:gd name="connsiteX3-403" fmla="*/ 2044700 w 4570821"/>
                  <a:gd name="connsiteY3-404" fmla="*/ 140330 h 3694839"/>
                  <a:gd name="connsiteX4-405" fmla="*/ 2959100 w 4570821"/>
                  <a:gd name="connsiteY4-406" fmla="*/ 330830 h 3694839"/>
                  <a:gd name="connsiteX5-407" fmla="*/ 3695700 w 4570821"/>
                  <a:gd name="connsiteY5-408" fmla="*/ 788030 h 3694839"/>
                  <a:gd name="connsiteX6-409" fmla="*/ 4203700 w 4570821"/>
                  <a:gd name="connsiteY6-410" fmla="*/ 2121530 h 3694839"/>
                  <a:gd name="connsiteX7-411" fmla="*/ 3098800 w 4570821"/>
                  <a:gd name="connsiteY7-412" fmla="*/ 2997830 h 3694839"/>
                  <a:gd name="connsiteX8-413" fmla="*/ 1892300 w 4570821"/>
                  <a:gd name="connsiteY8-414" fmla="*/ 3213730 h 3694839"/>
                  <a:gd name="connsiteX9-415" fmla="*/ 584200 w 4570821"/>
                  <a:gd name="connsiteY9-416" fmla="*/ 3086730 h 3694839"/>
                  <a:gd name="connsiteX10-417" fmla="*/ 0 w 4570821"/>
                  <a:gd name="connsiteY10-418" fmla="*/ 2146930 h 3694839"/>
                  <a:gd name="connsiteX0-419" fmla="*/ 0 w 4570821"/>
                  <a:gd name="connsiteY0-420" fmla="*/ 2146930 h 3694839"/>
                  <a:gd name="connsiteX1-421" fmla="*/ 101600 w 4570821"/>
                  <a:gd name="connsiteY1-422" fmla="*/ 775330 h 3694839"/>
                  <a:gd name="connsiteX2-423" fmla="*/ 1054100 w 4570821"/>
                  <a:gd name="connsiteY2-424" fmla="*/ 356230 h 3694839"/>
                  <a:gd name="connsiteX3-425" fmla="*/ 2044700 w 4570821"/>
                  <a:gd name="connsiteY3-426" fmla="*/ 140330 h 3694839"/>
                  <a:gd name="connsiteX4-427" fmla="*/ 2959100 w 4570821"/>
                  <a:gd name="connsiteY4-428" fmla="*/ 330830 h 3694839"/>
                  <a:gd name="connsiteX5-429" fmla="*/ 3695700 w 4570821"/>
                  <a:gd name="connsiteY5-430" fmla="*/ 788030 h 3694839"/>
                  <a:gd name="connsiteX6-431" fmla="*/ 4203700 w 4570821"/>
                  <a:gd name="connsiteY6-432" fmla="*/ 2121530 h 3694839"/>
                  <a:gd name="connsiteX7-433" fmla="*/ 3098800 w 4570821"/>
                  <a:gd name="connsiteY7-434" fmla="*/ 2997830 h 3694839"/>
                  <a:gd name="connsiteX8-435" fmla="*/ 1892300 w 4570821"/>
                  <a:gd name="connsiteY8-436" fmla="*/ 3213730 h 3694839"/>
                  <a:gd name="connsiteX9-437" fmla="*/ 584200 w 4570821"/>
                  <a:gd name="connsiteY9-438" fmla="*/ 3086730 h 3694839"/>
                  <a:gd name="connsiteX10-439" fmla="*/ 0 w 4570821"/>
                  <a:gd name="connsiteY10-440" fmla="*/ 2146930 h 3694839"/>
                  <a:gd name="connsiteX0-441" fmla="*/ 0 w 4570821"/>
                  <a:gd name="connsiteY0-442" fmla="*/ 2146930 h 3694839"/>
                  <a:gd name="connsiteX1-443" fmla="*/ 101600 w 4570821"/>
                  <a:gd name="connsiteY1-444" fmla="*/ 775330 h 3694839"/>
                  <a:gd name="connsiteX2-445" fmla="*/ 1054100 w 4570821"/>
                  <a:gd name="connsiteY2-446" fmla="*/ 356230 h 3694839"/>
                  <a:gd name="connsiteX3-447" fmla="*/ 2044700 w 4570821"/>
                  <a:gd name="connsiteY3-448" fmla="*/ 140330 h 3694839"/>
                  <a:gd name="connsiteX4-449" fmla="*/ 2959100 w 4570821"/>
                  <a:gd name="connsiteY4-450" fmla="*/ 330830 h 3694839"/>
                  <a:gd name="connsiteX5-451" fmla="*/ 3695700 w 4570821"/>
                  <a:gd name="connsiteY5-452" fmla="*/ 788030 h 3694839"/>
                  <a:gd name="connsiteX6-453" fmla="*/ 4203700 w 4570821"/>
                  <a:gd name="connsiteY6-454" fmla="*/ 2121530 h 3694839"/>
                  <a:gd name="connsiteX7-455" fmla="*/ 3098800 w 4570821"/>
                  <a:gd name="connsiteY7-456" fmla="*/ 2997830 h 3694839"/>
                  <a:gd name="connsiteX8-457" fmla="*/ 1892300 w 4570821"/>
                  <a:gd name="connsiteY8-458" fmla="*/ 3213730 h 3694839"/>
                  <a:gd name="connsiteX9-459" fmla="*/ 584200 w 4570821"/>
                  <a:gd name="connsiteY9-460" fmla="*/ 3086730 h 3694839"/>
                  <a:gd name="connsiteX10-461" fmla="*/ 0 w 4570821"/>
                  <a:gd name="connsiteY10-462" fmla="*/ 2146930 h 3694839"/>
                  <a:gd name="connsiteX0-463" fmla="*/ 98681 w 4669502"/>
                  <a:gd name="connsiteY0-464" fmla="*/ 2146930 h 3694839"/>
                  <a:gd name="connsiteX1-465" fmla="*/ 200281 w 4669502"/>
                  <a:gd name="connsiteY1-466" fmla="*/ 775330 h 3694839"/>
                  <a:gd name="connsiteX2-467" fmla="*/ 1152781 w 4669502"/>
                  <a:gd name="connsiteY2-468" fmla="*/ 356230 h 3694839"/>
                  <a:gd name="connsiteX3-469" fmla="*/ 2143381 w 4669502"/>
                  <a:gd name="connsiteY3-470" fmla="*/ 140330 h 3694839"/>
                  <a:gd name="connsiteX4-471" fmla="*/ 3057781 w 4669502"/>
                  <a:gd name="connsiteY4-472" fmla="*/ 330830 h 3694839"/>
                  <a:gd name="connsiteX5-473" fmla="*/ 3794381 w 4669502"/>
                  <a:gd name="connsiteY5-474" fmla="*/ 788030 h 3694839"/>
                  <a:gd name="connsiteX6-475" fmla="*/ 4302381 w 4669502"/>
                  <a:gd name="connsiteY6-476" fmla="*/ 2121530 h 3694839"/>
                  <a:gd name="connsiteX7-477" fmla="*/ 3197481 w 4669502"/>
                  <a:gd name="connsiteY7-478" fmla="*/ 2997830 h 3694839"/>
                  <a:gd name="connsiteX8-479" fmla="*/ 1990981 w 4669502"/>
                  <a:gd name="connsiteY8-480" fmla="*/ 3213730 h 3694839"/>
                  <a:gd name="connsiteX9-481" fmla="*/ 682881 w 4669502"/>
                  <a:gd name="connsiteY9-482" fmla="*/ 3086730 h 3694839"/>
                  <a:gd name="connsiteX10-483" fmla="*/ 98681 w 4669502"/>
                  <a:gd name="connsiteY10-484" fmla="*/ 2146930 h 3694839"/>
                  <a:gd name="connsiteX0-485" fmla="*/ 244057 w 4814878"/>
                  <a:gd name="connsiteY0-486" fmla="*/ 2146930 h 3694839"/>
                  <a:gd name="connsiteX1-487" fmla="*/ 345657 w 4814878"/>
                  <a:gd name="connsiteY1-488" fmla="*/ 775330 h 3694839"/>
                  <a:gd name="connsiteX2-489" fmla="*/ 1298157 w 4814878"/>
                  <a:gd name="connsiteY2-490" fmla="*/ 356230 h 3694839"/>
                  <a:gd name="connsiteX3-491" fmla="*/ 2288757 w 4814878"/>
                  <a:gd name="connsiteY3-492" fmla="*/ 140330 h 3694839"/>
                  <a:gd name="connsiteX4-493" fmla="*/ 3203157 w 4814878"/>
                  <a:gd name="connsiteY4-494" fmla="*/ 330830 h 3694839"/>
                  <a:gd name="connsiteX5-495" fmla="*/ 3939757 w 4814878"/>
                  <a:gd name="connsiteY5-496" fmla="*/ 788030 h 3694839"/>
                  <a:gd name="connsiteX6-497" fmla="*/ 4447757 w 4814878"/>
                  <a:gd name="connsiteY6-498" fmla="*/ 2121530 h 3694839"/>
                  <a:gd name="connsiteX7-499" fmla="*/ 3342857 w 4814878"/>
                  <a:gd name="connsiteY7-500" fmla="*/ 2997830 h 3694839"/>
                  <a:gd name="connsiteX8-501" fmla="*/ 2136357 w 4814878"/>
                  <a:gd name="connsiteY8-502" fmla="*/ 3213730 h 3694839"/>
                  <a:gd name="connsiteX9-503" fmla="*/ 828257 w 4814878"/>
                  <a:gd name="connsiteY9-504" fmla="*/ 3086730 h 3694839"/>
                  <a:gd name="connsiteX10-505" fmla="*/ 244057 w 4814878"/>
                  <a:gd name="connsiteY10-506" fmla="*/ 2146930 h 3694839"/>
                  <a:gd name="connsiteX0-507" fmla="*/ 454104 w 5024925"/>
                  <a:gd name="connsiteY0-508" fmla="*/ 2146930 h 3694839"/>
                  <a:gd name="connsiteX1-509" fmla="*/ 555704 w 5024925"/>
                  <a:gd name="connsiteY1-510" fmla="*/ 775330 h 3694839"/>
                  <a:gd name="connsiteX2-511" fmla="*/ 1508204 w 5024925"/>
                  <a:gd name="connsiteY2-512" fmla="*/ 356230 h 3694839"/>
                  <a:gd name="connsiteX3-513" fmla="*/ 2498804 w 5024925"/>
                  <a:gd name="connsiteY3-514" fmla="*/ 140330 h 3694839"/>
                  <a:gd name="connsiteX4-515" fmla="*/ 3413204 w 5024925"/>
                  <a:gd name="connsiteY4-516" fmla="*/ 330830 h 3694839"/>
                  <a:gd name="connsiteX5-517" fmla="*/ 4149804 w 5024925"/>
                  <a:gd name="connsiteY5-518" fmla="*/ 788030 h 3694839"/>
                  <a:gd name="connsiteX6-519" fmla="*/ 4657804 w 5024925"/>
                  <a:gd name="connsiteY6-520" fmla="*/ 2121530 h 3694839"/>
                  <a:gd name="connsiteX7-521" fmla="*/ 3552904 w 5024925"/>
                  <a:gd name="connsiteY7-522" fmla="*/ 2997830 h 3694839"/>
                  <a:gd name="connsiteX8-523" fmla="*/ 2346404 w 5024925"/>
                  <a:gd name="connsiteY8-524" fmla="*/ 3213730 h 3694839"/>
                  <a:gd name="connsiteX9-525" fmla="*/ 1038304 w 5024925"/>
                  <a:gd name="connsiteY9-526" fmla="*/ 3086730 h 3694839"/>
                  <a:gd name="connsiteX10-527" fmla="*/ 454104 w 5024925"/>
                  <a:gd name="connsiteY10-528" fmla="*/ 2146930 h 3694839"/>
                  <a:gd name="connsiteX0-529" fmla="*/ 488347 w 5059168"/>
                  <a:gd name="connsiteY0-530" fmla="*/ 2146930 h 3694839"/>
                  <a:gd name="connsiteX1-531" fmla="*/ 589947 w 5059168"/>
                  <a:gd name="connsiteY1-532" fmla="*/ 775330 h 3694839"/>
                  <a:gd name="connsiteX2-533" fmla="*/ 1542447 w 5059168"/>
                  <a:gd name="connsiteY2-534" fmla="*/ 356230 h 3694839"/>
                  <a:gd name="connsiteX3-535" fmla="*/ 2533047 w 5059168"/>
                  <a:gd name="connsiteY3-536" fmla="*/ 140330 h 3694839"/>
                  <a:gd name="connsiteX4-537" fmla="*/ 3447447 w 5059168"/>
                  <a:gd name="connsiteY4-538" fmla="*/ 330830 h 3694839"/>
                  <a:gd name="connsiteX5-539" fmla="*/ 4184047 w 5059168"/>
                  <a:gd name="connsiteY5-540" fmla="*/ 788030 h 3694839"/>
                  <a:gd name="connsiteX6-541" fmla="*/ 4692047 w 5059168"/>
                  <a:gd name="connsiteY6-542" fmla="*/ 2121530 h 3694839"/>
                  <a:gd name="connsiteX7-543" fmla="*/ 3587147 w 5059168"/>
                  <a:gd name="connsiteY7-544" fmla="*/ 2997830 h 3694839"/>
                  <a:gd name="connsiteX8-545" fmla="*/ 2380647 w 5059168"/>
                  <a:gd name="connsiteY8-546" fmla="*/ 3213730 h 3694839"/>
                  <a:gd name="connsiteX9-547" fmla="*/ 1072547 w 5059168"/>
                  <a:gd name="connsiteY9-548" fmla="*/ 3086730 h 3694839"/>
                  <a:gd name="connsiteX10-549" fmla="*/ 488347 w 5059168"/>
                  <a:gd name="connsiteY10-550" fmla="*/ 2146930 h 3694839"/>
                  <a:gd name="connsiteX0-551" fmla="*/ 488347 w 5059168"/>
                  <a:gd name="connsiteY0-552" fmla="*/ 2146930 h 3694839"/>
                  <a:gd name="connsiteX1-553" fmla="*/ 589947 w 5059168"/>
                  <a:gd name="connsiteY1-554" fmla="*/ 775330 h 3694839"/>
                  <a:gd name="connsiteX2-555" fmla="*/ 1542447 w 5059168"/>
                  <a:gd name="connsiteY2-556" fmla="*/ 356230 h 3694839"/>
                  <a:gd name="connsiteX3-557" fmla="*/ 2533047 w 5059168"/>
                  <a:gd name="connsiteY3-558" fmla="*/ 140330 h 3694839"/>
                  <a:gd name="connsiteX4-559" fmla="*/ 3447447 w 5059168"/>
                  <a:gd name="connsiteY4-560" fmla="*/ 330830 h 3694839"/>
                  <a:gd name="connsiteX5-561" fmla="*/ 4184047 w 5059168"/>
                  <a:gd name="connsiteY5-562" fmla="*/ 788030 h 3694839"/>
                  <a:gd name="connsiteX6-563" fmla="*/ 4692047 w 5059168"/>
                  <a:gd name="connsiteY6-564" fmla="*/ 2121530 h 3694839"/>
                  <a:gd name="connsiteX7-565" fmla="*/ 3587147 w 5059168"/>
                  <a:gd name="connsiteY7-566" fmla="*/ 2997830 h 3694839"/>
                  <a:gd name="connsiteX8-567" fmla="*/ 2380647 w 5059168"/>
                  <a:gd name="connsiteY8-568" fmla="*/ 3213730 h 3694839"/>
                  <a:gd name="connsiteX9-569" fmla="*/ 1072547 w 5059168"/>
                  <a:gd name="connsiteY9-570" fmla="*/ 3086730 h 3694839"/>
                  <a:gd name="connsiteX10-571" fmla="*/ 488347 w 5059168"/>
                  <a:gd name="connsiteY10-572" fmla="*/ 2146930 h 3694839"/>
                  <a:gd name="connsiteX0-573" fmla="*/ 488347 w 5059168"/>
                  <a:gd name="connsiteY0-574" fmla="*/ 2146930 h 3694839"/>
                  <a:gd name="connsiteX1-575" fmla="*/ 589947 w 5059168"/>
                  <a:gd name="connsiteY1-576" fmla="*/ 775330 h 3694839"/>
                  <a:gd name="connsiteX2-577" fmla="*/ 1542447 w 5059168"/>
                  <a:gd name="connsiteY2-578" fmla="*/ 356230 h 3694839"/>
                  <a:gd name="connsiteX3-579" fmla="*/ 2533047 w 5059168"/>
                  <a:gd name="connsiteY3-580" fmla="*/ 140330 h 3694839"/>
                  <a:gd name="connsiteX4-581" fmla="*/ 3447447 w 5059168"/>
                  <a:gd name="connsiteY4-582" fmla="*/ 330830 h 3694839"/>
                  <a:gd name="connsiteX5-583" fmla="*/ 4184047 w 5059168"/>
                  <a:gd name="connsiteY5-584" fmla="*/ 788030 h 3694839"/>
                  <a:gd name="connsiteX6-585" fmla="*/ 4692047 w 5059168"/>
                  <a:gd name="connsiteY6-586" fmla="*/ 2121530 h 3694839"/>
                  <a:gd name="connsiteX7-587" fmla="*/ 3587147 w 5059168"/>
                  <a:gd name="connsiteY7-588" fmla="*/ 2997830 h 3694839"/>
                  <a:gd name="connsiteX8-589" fmla="*/ 2380647 w 5059168"/>
                  <a:gd name="connsiteY8-590" fmla="*/ 3213730 h 3694839"/>
                  <a:gd name="connsiteX9-591" fmla="*/ 1072547 w 5059168"/>
                  <a:gd name="connsiteY9-592" fmla="*/ 3086730 h 3694839"/>
                  <a:gd name="connsiteX10-593" fmla="*/ 488347 w 5059168"/>
                  <a:gd name="connsiteY10-594" fmla="*/ 2146930 h 3694839"/>
                  <a:gd name="connsiteX0-595" fmla="*/ 518386 w 5089207"/>
                  <a:gd name="connsiteY0-596" fmla="*/ 2146930 h 3694839"/>
                  <a:gd name="connsiteX1-597" fmla="*/ 619986 w 5089207"/>
                  <a:gd name="connsiteY1-598" fmla="*/ 775330 h 3694839"/>
                  <a:gd name="connsiteX2-599" fmla="*/ 1572486 w 5089207"/>
                  <a:gd name="connsiteY2-600" fmla="*/ 356230 h 3694839"/>
                  <a:gd name="connsiteX3-601" fmla="*/ 2563086 w 5089207"/>
                  <a:gd name="connsiteY3-602" fmla="*/ 140330 h 3694839"/>
                  <a:gd name="connsiteX4-603" fmla="*/ 3477486 w 5089207"/>
                  <a:gd name="connsiteY4-604" fmla="*/ 330830 h 3694839"/>
                  <a:gd name="connsiteX5-605" fmla="*/ 4214086 w 5089207"/>
                  <a:gd name="connsiteY5-606" fmla="*/ 788030 h 3694839"/>
                  <a:gd name="connsiteX6-607" fmla="*/ 4722086 w 5089207"/>
                  <a:gd name="connsiteY6-608" fmla="*/ 2121530 h 3694839"/>
                  <a:gd name="connsiteX7-609" fmla="*/ 3617186 w 5089207"/>
                  <a:gd name="connsiteY7-610" fmla="*/ 2997830 h 3694839"/>
                  <a:gd name="connsiteX8-611" fmla="*/ 2410686 w 5089207"/>
                  <a:gd name="connsiteY8-612" fmla="*/ 3213730 h 3694839"/>
                  <a:gd name="connsiteX9-613" fmla="*/ 1102586 w 5089207"/>
                  <a:gd name="connsiteY9-614" fmla="*/ 3086730 h 3694839"/>
                  <a:gd name="connsiteX10-615" fmla="*/ 518386 w 5089207"/>
                  <a:gd name="connsiteY10-616" fmla="*/ 2146930 h 3694839"/>
                  <a:gd name="connsiteX0-617" fmla="*/ 479570 w 5050391"/>
                  <a:gd name="connsiteY0-618" fmla="*/ 2146930 h 3694839"/>
                  <a:gd name="connsiteX1-619" fmla="*/ 581170 w 5050391"/>
                  <a:gd name="connsiteY1-620" fmla="*/ 775330 h 3694839"/>
                  <a:gd name="connsiteX2-621" fmla="*/ 1533670 w 5050391"/>
                  <a:gd name="connsiteY2-622" fmla="*/ 356230 h 3694839"/>
                  <a:gd name="connsiteX3-623" fmla="*/ 2524270 w 5050391"/>
                  <a:gd name="connsiteY3-624" fmla="*/ 140330 h 3694839"/>
                  <a:gd name="connsiteX4-625" fmla="*/ 3438670 w 5050391"/>
                  <a:gd name="connsiteY4-626" fmla="*/ 330830 h 3694839"/>
                  <a:gd name="connsiteX5-627" fmla="*/ 4175270 w 5050391"/>
                  <a:gd name="connsiteY5-628" fmla="*/ 788030 h 3694839"/>
                  <a:gd name="connsiteX6-629" fmla="*/ 4683270 w 5050391"/>
                  <a:gd name="connsiteY6-630" fmla="*/ 2121530 h 3694839"/>
                  <a:gd name="connsiteX7-631" fmla="*/ 3578370 w 5050391"/>
                  <a:gd name="connsiteY7-632" fmla="*/ 2997830 h 3694839"/>
                  <a:gd name="connsiteX8-633" fmla="*/ 2371870 w 5050391"/>
                  <a:gd name="connsiteY8-634" fmla="*/ 3213730 h 3694839"/>
                  <a:gd name="connsiteX9-635" fmla="*/ 1063770 w 5050391"/>
                  <a:gd name="connsiteY9-636" fmla="*/ 3086730 h 3694839"/>
                  <a:gd name="connsiteX10-637" fmla="*/ 479570 w 5050391"/>
                  <a:gd name="connsiteY10-638" fmla="*/ 2146930 h 3694839"/>
                  <a:gd name="connsiteX0-639" fmla="*/ 475396 w 5046217"/>
                  <a:gd name="connsiteY0-640" fmla="*/ 2146930 h 3694839"/>
                  <a:gd name="connsiteX1-641" fmla="*/ 576996 w 5046217"/>
                  <a:gd name="connsiteY1-642" fmla="*/ 775330 h 3694839"/>
                  <a:gd name="connsiteX2-643" fmla="*/ 1529496 w 5046217"/>
                  <a:gd name="connsiteY2-644" fmla="*/ 356230 h 3694839"/>
                  <a:gd name="connsiteX3-645" fmla="*/ 2520096 w 5046217"/>
                  <a:gd name="connsiteY3-646" fmla="*/ 140330 h 3694839"/>
                  <a:gd name="connsiteX4-647" fmla="*/ 3434496 w 5046217"/>
                  <a:gd name="connsiteY4-648" fmla="*/ 330830 h 3694839"/>
                  <a:gd name="connsiteX5-649" fmla="*/ 4171096 w 5046217"/>
                  <a:gd name="connsiteY5-650" fmla="*/ 788030 h 3694839"/>
                  <a:gd name="connsiteX6-651" fmla="*/ 4679096 w 5046217"/>
                  <a:gd name="connsiteY6-652" fmla="*/ 2121530 h 3694839"/>
                  <a:gd name="connsiteX7-653" fmla="*/ 3574196 w 5046217"/>
                  <a:gd name="connsiteY7-654" fmla="*/ 2997830 h 3694839"/>
                  <a:gd name="connsiteX8-655" fmla="*/ 2367696 w 5046217"/>
                  <a:gd name="connsiteY8-656" fmla="*/ 3213730 h 3694839"/>
                  <a:gd name="connsiteX9-657" fmla="*/ 1059596 w 5046217"/>
                  <a:gd name="connsiteY9-658" fmla="*/ 3086730 h 3694839"/>
                  <a:gd name="connsiteX10-659" fmla="*/ 475396 w 5046217"/>
                  <a:gd name="connsiteY10-660" fmla="*/ 2146930 h 3694839"/>
                  <a:gd name="connsiteX0-661" fmla="*/ 475396 w 5046217"/>
                  <a:gd name="connsiteY0-662" fmla="*/ 2146930 h 3694839"/>
                  <a:gd name="connsiteX1-663" fmla="*/ 576996 w 5046217"/>
                  <a:gd name="connsiteY1-664" fmla="*/ 775330 h 3694839"/>
                  <a:gd name="connsiteX2-665" fmla="*/ 1529496 w 5046217"/>
                  <a:gd name="connsiteY2-666" fmla="*/ 356230 h 3694839"/>
                  <a:gd name="connsiteX3-667" fmla="*/ 2520096 w 5046217"/>
                  <a:gd name="connsiteY3-668" fmla="*/ 140330 h 3694839"/>
                  <a:gd name="connsiteX4-669" fmla="*/ 3434496 w 5046217"/>
                  <a:gd name="connsiteY4-670" fmla="*/ 330830 h 3694839"/>
                  <a:gd name="connsiteX5-671" fmla="*/ 4171096 w 5046217"/>
                  <a:gd name="connsiteY5-672" fmla="*/ 788030 h 3694839"/>
                  <a:gd name="connsiteX6-673" fmla="*/ 4679096 w 5046217"/>
                  <a:gd name="connsiteY6-674" fmla="*/ 2121530 h 3694839"/>
                  <a:gd name="connsiteX7-675" fmla="*/ 3574196 w 5046217"/>
                  <a:gd name="connsiteY7-676" fmla="*/ 2997830 h 3694839"/>
                  <a:gd name="connsiteX8-677" fmla="*/ 2367696 w 5046217"/>
                  <a:gd name="connsiteY8-678" fmla="*/ 3213730 h 3694839"/>
                  <a:gd name="connsiteX9-679" fmla="*/ 1059596 w 5046217"/>
                  <a:gd name="connsiteY9-680" fmla="*/ 3086730 h 3694839"/>
                  <a:gd name="connsiteX10-681" fmla="*/ 475396 w 5046217"/>
                  <a:gd name="connsiteY10-682" fmla="*/ 2146930 h 36948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任意多边形: 形状 10"/>
              <p:cNvSpPr/>
              <p:nvPr/>
            </p:nvSpPr>
            <p:spPr>
              <a:xfrm>
                <a:off x="3167247" y="3681110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-1" fmla="*/ 0 w 4203700"/>
                  <a:gd name="connsiteY0-2" fmla="*/ 2097388 h 3164188"/>
                  <a:gd name="connsiteX1-3" fmla="*/ 101600 w 4203700"/>
                  <a:gd name="connsiteY1-4" fmla="*/ 725788 h 3164188"/>
                  <a:gd name="connsiteX2-5" fmla="*/ 1054100 w 4203700"/>
                  <a:gd name="connsiteY2-6" fmla="*/ 306688 h 3164188"/>
                  <a:gd name="connsiteX3-7" fmla="*/ 2044700 w 4203700"/>
                  <a:gd name="connsiteY3-8" fmla="*/ 90788 h 3164188"/>
                  <a:gd name="connsiteX4-9" fmla="*/ 2959100 w 4203700"/>
                  <a:gd name="connsiteY4-10" fmla="*/ 281288 h 3164188"/>
                  <a:gd name="connsiteX5-11" fmla="*/ 3695700 w 4203700"/>
                  <a:gd name="connsiteY5-12" fmla="*/ 738488 h 3164188"/>
                  <a:gd name="connsiteX6-13" fmla="*/ 4203700 w 4203700"/>
                  <a:gd name="connsiteY6-14" fmla="*/ 2071988 h 3164188"/>
                  <a:gd name="connsiteX7-15" fmla="*/ 3098800 w 4203700"/>
                  <a:gd name="connsiteY7-16" fmla="*/ 2948288 h 3164188"/>
                  <a:gd name="connsiteX8-17" fmla="*/ 1892300 w 4203700"/>
                  <a:gd name="connsiteY8-18" fmla="*/ 3164188 h 3164188"/>
                  <a:gd name="connsiteX9-19" fmla="*/ 584200 w 4203700"/>
                  <a:gd name="connsiteY9-20" fmla="*/ 3037188 h 3164188"/>
                  <a:gd name="connsiteX10-21" fmla="*/ 0 w 4203700"/>
                  <a:gd name="connsiteY10-22" fmla="*/ 2097388 h 3164188"/>
                  <a:gd name="connsiteX0-23" fmla="*/ 0 w 4203700"/>
                  <a:gd name="connsiteY0-24" fmla="*/ 2146930 h 3213730"/>
                  <a:gd name="connsiteX1-25" fmla="*/ 101600 w 4203700"/>
                  <a:gd name="connsiteY1-26" fmla="*/ 775330 h 3213730"/>
                  <a:gd name="connsiteX2-27" fmla="*/ 1054100 w 4203700"/>
                  <a:gd name="connsiteY2-28" fmla="*/ 356230 h 3213730"/>
                  <a:gd name="connsiteX3-29" fmla="*/ 2044700 w 4203700"/>
                  <a:gd name="connsiteY3-30" fmla="*/ 140330 h 3213730"/>
                  <a:gd name="connsiteX4-31" fmla="*/ 2959100 w 4203700"/>
                  <a:gd name="connsiteY4-32" fmla="*/ 330830 h 3213730"/>
                  <a:gd name="connsiteX5-33" fmla="*/ 3695700 w 4203700"/>
                  <a:gd name="connsiteY5-34" fmla="*/ 788030 h 3213730"/>
                  <a:gd name="connsiteX6-35" fmla="*/ 4203700 w 4203700"/>
                  <a:gd name="connsiteY6-36" fmla="*/ 2121530 h 3213730"/>
                  <a:gd name="connsiteX7-37" fmla="*/ 3098800 w 4203700"/>
                  <a:gd name="connsiteY7-38" fmla="*/ 2997830 h 3213730"/>
                  <a:gd name="connsiteX8-39" fmla="*/ 1892300 w 4203700"/>
                  <a:gd name="connsiteY8-40" fmla="*/ 3213730 h 3213730"/>
                  <a:gd name="connsiteX9-41" fmla="*/ 584200 w 4203700"/>
                  <a:gd name="connsiteY9-42" fmla="*/ 3086730 h 3213730"/>
                  <a:gd name="connsiteX10-43" fmla="*/ 0 w 4203700"/>
                  <a:gd name="connsiteY10-44" fmla="*/ 2146930 h 3213730"/>
                  <a:gd name="connsiteX0-45" fmla="*/ 0 w 4203700"/>
                  <a:gd name="connsiteY0-46" fmla="*/ 2146930 h 3213730"/>
                  <a:gd name="connsiteX1-47" fmla="*/ 101600 w 4203700"/>
                  <a:gd name="connsiteY1-48" fmla="*/ 775330 h 3213730"/>
                  <a:gd name="connsiteX2-49" fmla="*/ 1054100 w 4203700"/>
                  <a:gd name="connsiteY2-50" fmla="*/ 356230 h 3213730"/>
                  <a:gd name="connsiteX3-51" fmla="*/ 2044700 w 4203700"/>
                  <a:gd name="connsiteY3-52" fmla="*/ 140330 h 3213730"/>
                  <a:gd name="connsiteX4-53" fmla="*/ 2959100 w 4203700"/>
                  <a:gd name="connsiteY4-54" fmla="*/ 330830 h 3213730"/>
                  <a:gd name="connsiteX5-55" fmla="*/ 3695700 w 4203700"/>
                  <a:gd name="connsiteY5-56" fmla="*/ 788030 h 3213730"/>
                  <a:gd name="connsiteX6-57" fmla="*/ 4203700 w 4203700"/>
                  <a:gd name="connsiteY6-58" fmla="*/ 2121530 h 3213730"/>
                  <a:gd name="connsiteX7-59" fmla="*/ 3098800 w 4203700"/>
                  <a:gd name="connsiteY7-60" fmla="*/ 2997830 h 3213730"/>
                  <a:gd name="connsiteX8-61" fmla="*/ 1892300 w 4203700"/>
                  <a:gd name="connsiteY8-62" fmla="*/ 3213730 h 3213730"/>
                  <a:gd name="connsiteX9-63" fmla="*/ 584200 w 4203700"/>
                  <a:gd name="connsiteY9-64" fmla="*/ 3086730 h 3213730"/>
                  <a:gd name="connsiteX10-65" fmla="*/ 0 w 4203700"/>
                  <a:gd name="connsiteY10-66" fmla="*/ 2146930 h 3213730"/>
                  <a:gd name="connsiteX0-67" fmla="*/ 0 w 4203700"/>
                  <a:gd name="connsiteY0-68" fmla="*/ 2146930 h 3213730"/>
                  <a:gd name="connsiteX1-69" fmla="*/ 101600 w 4203700"/>
                  <a:gd name="connsiteY1-70" fmla="*/ 775330 h 3213730"/>
                  <a:gd name="connsiteX2-71" fmla="*/ 1054100 w 4203700"/>
                  <a:gd name="connsiteY2-72" fmla="*/ 356230 h 3213730"/>
                  <a:gd name="connsiteX3-73" fmla="*/ 2044700 w 4203700"/>
                  <a:gd name="connsiteY3-74" fmla="*/ 140330 h 3213730"/>
                  <a:gd name="connsiteX4-75" fmla="*/ 2959100 w 4203700"/>
                  <a:gd name="connsiteY4-76" fmla="*/ 330830 h 3213730"/>
                  <a:gd name="connsiteX5-77" fmla="*/ 3695700 w 4203700"/>
                  <a:gd name="connsiteY5-78" fmla="*/ 788030 h 3213730"/>
                  <a:gd name="connsiteX6-79" fmla="*/ 4203700 w 4203700"/>
                  <a:gd name="connsiteY6-80" fmla="*/ 2121530 h 3213730"/>
                  <a:gd name="connsiteX7-81" fmla="*/ 3098800 w 4203700"/>
                  <a:gd name="connsiteY7-82" fmla="*/ 2997830 h 3213730"/>
                  <a:gd name="connsiteX8-83" fmla="*/ 1892300 w 4203700"/>
                  <a:gd name="connsiteY8-84" fmla="*/ 3213730 h 3213730"/>
                  <a:gd name="connsiteX9-85" fmla="*/ 584200 w 4203700"/>
                  <a:gd name="connsiteY9-86" fmla="*/ 3086730 h 3213730"/>
                  <a:gd name="connsiteX10-87" fmla="*/ 0 w 4203700"/>
                  <a:gd name="connsiteY10-88" fmla="*/ 2146930 h 3213730"/>
                  <a:gd name="connsiteX0-89" fmla="*/ 0 w 4203700"/>
                  <a:gd name="connsiteY0-90" fmla="*/ 2146930 h 3213730"/>
                  <a:gd name="connsiteX1-91" fmla="*/ 101600 w 4203700"/>
                  <a:gd name="connsiteY1-92" fmla="*/ 775330 h 3213730"/>
                  <a:gd name="connsiteX2-93" fmla="*/ 1054100 w 4203700"/>
                  <a:gd name="connsiteY2-94" fmla="*/ 356230 h 3213730"/>
                  <a:gd name="connsiteX3-95" fmla="*/ 2044700 w 4203700"/>
                  <a:gd name="connsiteY3-96" fmla="*/ 140330 h 3213730"/>
                  <a:gd name="connsiteX4-97" fmla="*/ 2959100 w 4203700"/>
                  <a:gd name="connsiteY4-98" fmla="*/ 330830 h 3213730"/>
                  <a:gd name="connsiteX5-99" fmla="*/ 3695700 w 4203700"/>
                  <a:gd name="connsiteY5-100" fmla="*/ 788030 h 3213730"/>
                  <a:gd name="connsiteX6-101" fmla="*/ 4203700 w 4203700"/>
                  <a:gd name="connsiteY6-102" fmla="*/ 2121530 h 3213730"/>
                  <a:gd name="connsiteX7-103" fmla="*/ 3098800 w 4203700"/>
                  <a:gd name="connsiteY7-104" fmla="*/ 2997830 h 3213730"/>
                  <a:gd name="connsiteX8-105" fmla="*/ 1892300 w 4203700"/>
                  <a:gd name="connsiteY8-106" fmla="*/ 3213730 h 3213730"/>
                  <a:gd name="connsiteX9-107" fmla="*/ 584200 w 4203700"/>
                  <a:gd name="connsiteY9-108" fmla="*/ 3086730 h 3213730"/>
                  <a:gd name="connsiteX10-109" fmla="*/ 0 w 4203700"/>
                  <a:gd name="connsiteY10-110" fmla="*/ 2146930 h 3213730"/>
                  <a:gd name="connsiteX0-111" fmla="*/ 0 w 4203700"/>
                  <a:gd name="connsiteY0-112" fmla="*/ 2146930 h 3213730"/>
                  <a:gd name="connsiteX1-113" fmla="*/ 101600 w 4203700"/>
                  <a:gd name="connsiteY1-114" fmla="*/ 775330 h 3213730"/>
                  <a:gd name="connsiteX2-115" fmla="*/ 1054100 w 4203700"/>
                  <a:gd name="connsiteY2-116" fmla="*/ 356230 h 3213730"/>
                  <a:gd name="connsiteX3-117" fmla="*/ 2044700 w 4203700"/>
                  <a:gd name="connsiteY3-118" fmla="*/ 140330 h 3213730"/>
                  <a:gd name="connsiteX4-119" fmla="*/ 2959100 w 4203700"/>
                  <a:gd name="connsiteY4-120" fmla="*/ 330830 h 3213730"/>
                  <a:gd name="connsiteX5-121" fmla="*/ 3695700 w 4203700"/>
                  <a:gd name="connsiteY5-122" fmla="*/ 788030 h 3213730"/>
                  <a:gd name="connsiteX6-123" fmla="*/ 4203700 w 4203700"/>
                  <a:gd name="connsiteY6-124" fmla="*/ 2121530 h 3213730"/>
                  <a:gd name="connsiteX7-125" fmla="*/ 3098800 w 4203700"/>
                  <a:gd name="connsiteY7-126" fmla="*/ 2997830 h 3213730"/>
                  <a:gd name="connsiteX8-127" fmla="*/ 1892300 w 4203700"/>
                  <a:gd name="connsiteY8-128" fmla="*/ 3213730 h 3213730"/>
                  <a:gd name="connsiteX9-129" fmla="*/ 584200 w 4203700"/>
                  <a:gd name="connsiteY9-130" fmla="*/ 3086730 h 3213730"/>
                  <a:gd name="connsiteX10-131" fmla="*/ 0 w 4203700"/>
                  <a:gd name="connsiteY10-132" fmla="*/ 2146930 h 3213730"/>
                  <a:gd name="connsiteX0-133" fmla="*/ 0 w 4203700"/>
                  <a:gd name="connsiteY0-134" fmla="*/ 2146930 h 3213730"/>
                  <a:gd name="connsiteX1-135" fmla="*/ 101600 w 4203700"/>
                  <a:gd name="connsiteY1-136" fmla="*/ 775330 h 3213730"/>
                  <a:gd name="connsiteX2-137" fmla="*/ 1054100 w 4203700"/>
                  <a:gd name="connsiteY2-138" fmla="*/ 356230 h 3213730"/>
                  <a:gd name="connsiteX3-139" fmla="*/ 2044700 w 4203700"/>
                  <a:gd name="connsiteY3-140" fmla="*/ 140330 h 3213730"/>
                  <a:gd name="connsiteX4-141" fmla="*/ 2959100 w 4203700"/>
                  <a:gd name="connsiteY4-142" fmla="*/ 330830 h 3213730"/>
                  <a:gd name="connsiteX5-143" fmla="*/ 3695700 w 4203700"/>
                  <a:gd name="connsiteY5-144" fmla="*/ 788030 h 3213730"/>
                  <a:gd name="connsiteX6-145" fmla="*/ 4203700 w 4203700"/>
                  <a:gd name="connsiteY6-146" fmla="*/ 2121530 h 3213730"/>
                  <a:gd name="connsiteX7-147" fmla="*/ 3098800 w 4203700"/>
                  <a:gd name="connsiteY7-148" fmla="*/ 2997830 h 3213730"/>
                  <a:gd name="connsiteX8-149" fmla="*/ 1892300 w 4203700"/>
                  <a:gd name="connsiteY8-150" fmla="*/ 3213730 h 3213730"/>
                  <a:gd name="connsiteX9-151" fmla="*/ 584200 w 4203700"/>
                  <a:gd name="connsiteY9-152" fmla="*/ 3086730 h 3213730"/>
                  <a:gd name="connsiteX10-153" fmla="*/ 0 w 4203700"/>
                  <a:gd name="connsiteY10-154" fmla="*/ 2146930 h 3213730"/>
                  <a:gd name="connsiteX0-155" fmla="*/ 0 w 4203700"/>
                  <a:gd name="connsiteY0-156" fmla="*/ 2146930 h 3213730"/>
                  <a:gd name="connsiteX1-157" fmla="*/ 101600 w 4203700"/>
                  <a:gd name="connsiteY1-158" fmla="*/ 775330 h 3213730"/>
                  <a:gd name="connsiteX2-159" fmla="*/ 1054100 w 4203700"/>
                  <a:gd name="connsiteY2-160" fmla="*/ 356230 h 3213730"/>
                  <a:gd name="connsiteX3-161" fmla="*/ 2044700 w 4203700"/>
                  <a:gd name="connsiteY3-162" fmla="*/ 140330 h 3213730"/>
                  <a:gd name="connsiteX4-163" fmla="*/ 2959100 w 4203700"/>
                  <a:gd name="connsiteY4-164" fmla="*/ 330830 h 3213730"/>
                  <a:gd name="connsiteX5-165" fmla="*/ 3695700 w 4203700"/>
                  <a:gd name="connsiteY5-166" fmla="*/ 788030 h 3213730"/>
                  <a:gd name="connsiteX6-167" fmla="*/ 4203700 w 4203700"/>
                  <a:gd name="connsiteY6-168" fmla="*/ 2121530 h 3213730"/>
                  <a:gd name="connsiteX7-169" fmla="*/ 3098800 w 4203700"/>
                  <a:gd name="connsiteY7-170" fmla="*/ 2997830 h 3213730"/>
                  <a:gd name="connsiteX8-171" fmla="*/ 1892300 w 4203700"/>
                  <a:gd name="connsiteY8-172" fmla="*/ 3213730 h 3213730"/>
                  <a:gd name="connsiteX9-173" fmla="*/ 584200 w 4203700"/>
                  <a:gd name="connsiteY9-174" fmla="*/ 3086730 h 3213730"/>
                  <a:gd name="connsiteX10-175" fmla="*/ 0 w 4203700"/>
                  <a:gd name="connsiteY10-176" fmla="*/ 2146930 h 3213730"/>
                  <a:gd name="connsiteX0-177" fmla="*/ 0 w 4585882"/>
                  <a:gd name="connsiteY0-178" fmla="*/ 2146930 h 3213730"/>
                  <a:gd name="connsiteX1-179" fmla="*/ 101600 w 4585882"/>
                  <a:gd name="connsiteY1-180" fmla="*/ 775330 h 3213730"/>
                  <a:gd name="connsiteX2-181" fmla="*/ 1054100 w 4585882"/>
                  <a:gd name="connsiteY2-182" fmla="*/ 356230 h 3213730"/>
                  <a:gd name="connsiteX3-183" fmla="*/ 2044700 w 4585882"/>
                  <a:gd name="connsiteY3-184" fmla="*/ 140330 h 3213730"/>
                  <a:gd name="connsiteX4-185" fmla="*/ 2959100 w 4585882"/>
                  <a:gd name="connsiteY4-186" fmla="*/ 330830 h 3213730"/>
                  <a:gd name="connsiteX5-187" fmla="*/ 3695700 w 4585882"/>
                  <a:gd name="connsiteY5-188" fmla="*/ 788030 h 3213730"/>
                  <a:gd name="connsiteX6-189" fmla="*/ 4203700 w 4585882"/>
                  <a:gd name="connsiteY6-190" fmla="*/ 2121530 h 3213730"/>
                  <a:gd name="connsiteX7-191" fmla="*/ 3098800 w 4585882"/>
                  <a:gd name="connsiteY7-192" fmla="*/ 2997830 h 3213730"/>
                  <a:gd name="connsiteX8-193" fmla="*/ 1892300 w 4585882"/>
                  <a:gd name="connsiteY8-194" fmla="*/ 3213730 h 3213730"/>
                  <a:gd name="connsiteX9-195" fmla="*/ 584200 w 4585882"/>
                  <a:gd name="connsiteY9-196" fmla="*/ 3086730 h 3213730"/>
                  <a:gd name="connsiteX10-197" fmla="*/ 0 w 4585882"/>
                  <a:gd name="connsiteY10-198" fmla="*/ 2146930 h 3213730"/>
                  <a:gd name="connsiteX0-199" fmla="*/ 0 w 4570821"/>
                  <a:gd name="connsiteY0-200" fmla="*/ 2146930 h 3213730"/>
                  <a:gd name="connsiteX1-201" fmla="*/ 101600 w 4570821"/>
                  <a:gd name="connsiteY1-202" fmla="*/ 775330 h 3213730"/>
                  <a:gd name="connsiteX2-203" fmla="*/ 1054100 w 4570821"/>
                  <a:gd name="connsiteY2-204" fmla="*/ 356230 h 3213730"/>
                  <a:gd name="connsiteX3-205" fmla="*/ 2044700 w 4570821"/>
                  <a:gd name="connsiteY3-206" fmla="*/ 140330 h 3213730"/>
                  <a:gd name="connsiteX4-207" fmla="*/ 2959100 w 4570821"/>
                  <a:gd name="connsiteY4-208" fmla="*/ 330830 h 3213730"/>
                  <a:gd name="connsiteX5-209" fmla="*/ 3695700 w 4570821"/>
                  <a:gd name="connsiteY5-210" fmla="*/ 788030 h 3213730"/>
                  <a:gd name="connsiteX6-211" fmla="*/ 4203700 w 4570821"/>
                  <a:gd name="connsiteY6-212" fmla="*/ 2121530 h 3213730"/>
                  <a:gd name="connsiteX7-213" fmla="*/ 3098800 w 4570821"/>
                  <a:gd name="connsiteY7-214" fmla="*/ 2997830 h 3213730"/>
                  <a:gd name="connsiteX8-215" fmla="*/ 1892300 w 4570821"/>
                  <a:gd name="connsiteY8-216" fmla="*/ 3213730 h 3213730"/>
                  <a:gd name="connsiteX9-217" fmla="*/ 584200 w 4570821"/>
                  <a:gd name="connsiteY9-218" fmla="*/ 3086730 h 3213730"/>
                  <a:gd name="connsiteX10-219" fmla="*/ 0 w 4570821"/>
                  <a:gd name="connsiteY10-220" fmla="*/ 2146930 h 3213730"/>
                  <a:gd name="connsiteX0-221" fmla="*/ 0 w 4570821"/>
                  <a:gd name="connsiteY0-222" fmla="*/ 2146930 h 3213730"/>
                  <a:gd name="connsiteX1-223" fmla="*/ 101600 w 4570821"/>
                  <a:gd name="connsiteY1-224" fmla="*/ 775330 h 3213730"/>
                  <a:gd name="connsiteX2-225" fmla="*/ 1054100 w 4570821"/>
                  <a:gd name="connsiteY2-226" fmla="*/ 356230 h 3213730"/>
                  <a:gd name="connsiteX3-227" fmla="*/ 2044700 w 4570821"/>
                  <a:gd name="connsiteY3-228" fmla="*/ 140330 h 3213730"/>
                  <a:gd name="connsiteX4-229" fmla="*/ 2959100 w 4570821"/>
                  <a:gd name="connsiteY4-230" fmla="*/ 330830 h 3213730"/>
                  <a:gd name="connsiteX5-231" fmla="*/ 3695700 w 4570821"/>
                  <a:gd name="connsiteY5-232" fmla="*/ 788030 h 3213730"/>
                  <a:gd name="connsiteX6-233" fmla="*/ 4203700 w 4570821"/>
                  <a:gd name="connsiteY6-234" fmla="*/ 2121530 h 3213730"/>
                  <a:gd name="connsiteX7-235" fmla="*/ 3098800 w 4570821"/>
                  <a:gd name="connsiteY7-236" fmla="*/ 2997830 h 3213730"/>
                  <a:gd name="connsiteX8-237" fmla="*/ 1892300 w 4570821"/>
                  <a:gd name="connsiteY8-238" fmla="*/ 3213730 h 3213730"/>
                  <a:gd name="connsiteX9-239" fmla="*/ 584200 w 4570821"/>
                  <a:gd name="connsiteY9-240" fmla="*/ 3086730 h 3213730"/>
                  <a:gd name="connsiteX10-241" fmla="*/ 0 w 4570821"/>
                  <a:gd name="connsiteY10-242" fmla="*/ 2146930 h 3213730"/>
                  <a:gd name="connsiteX0-243" fmla="*/ 0 w 4570821"/>
                  <a:gd name="connsiteY0-244" fmla="*/ 2146930 h 3213730"/>
                  <a:gd name="connsiteX1-245" fmla="*/ 101600 w 4570821"/>
                  <a:gd name="connsiteY1-246" fmla="*/ 775330 h 3213730"/>
                  <a:gd name="connsiteX2-247" fmla="*/ 1054100 w 4570821"/>
                  <a:gd name="connsiteY2-248" fmla="*/ 356230 h 3213730"/>
                  <a:gd name="connsiteX3-249" fmla="*/ 2044700 w 4570821"/>
                  <a:gd name="connsiteY3-250" fmla="*/ 140330 h 3213730"/>
                  <a:gd name="connsiteX4-251" fmla="*/ 2959100 w 4570821"/>
                  <a:gd name="connsiteY4-252" fmla="*/ 330830 h 3213730"/>
                  <a:gd name="connsiteX5-253" fmla="*/ 3695700 w 4570821"/>
                  <a:gd name="connsiteY5-254" fmla="*/ 788030 h 3213730"/>
                  <a:gd name="connsiteX6-255" fmla="*/ 4203700 w 4570821"/>
                  <a:gd name="connsiteY6-256" fmla="*/ 2121530 h 3213730"/>
                  <a:gd name="connsiteX7-257" fmla="*/ 3098800 w 4570821"/>
                  <a:gd name="connsiteY7-258" fmla="*/ 2997830 h 3213730"/>
                  <a:gd name="connsiteX8-259" fmla="*/ 1892300 w 4570821"/>
                  <a:gd name="connsiteY8-260" fmla="*/ 3213730 h 3213730"/>
                  <a:gd name="connsiteX9-261" fmla="*/ 584200 w 4570821"/>
                  <a:gd name="connsiteY9-262" fmla="*/ 3086730 h 3213730"/>
                  <a:gd name="connsiteX10-263" fmla="*/ 0 w 4570821"/>
                  <a:gd name="connsiteY10-264" fmla="*/ 2146930 h 3213730"/>
                  <a:gd name="connsiteX0-265" fmla="*/ 0 w 4570821"/>
                  <a:gd name="connsiteY0-266" fmla="*/ 2146930 h 3213730"/>
                  <a:gd name="connsiteX1-267" fmla="*/ 101600 w 4570821"/>
                  <a:gd name="connsiteY1-268" fmla="*/ 775330 h 3213730"/>
                  <a:gd name="connsiteX2-269" fmla="*/ 1054100 w 4570821"/>
                  <a:gd name="connsiteY2-270" fmla="*/ 356230 h 3213730"/>
                  <a:gd name="connsiteX3-271" fmla="*/ 2044700 w 4570821"/>
                  <a:gd name="connsiteY3-272" fmla="*/ 140330 h 3213730"/>
                  <a:gd name="connsiteX4-273" fmla="*/ 2959100 w 4570821"/>
                  <a:gd name="connsiteY4-274" fmla="*/ 330830 h 3213730"/>
                  <a:gd name="connsiteX5-275" fmla="*/ 3695700 w 4570821"/>
                  <a:gd name="connsiteY5-276" fmla="*/ 788030 h 3213730"/>
                  <a:gd name="connsiteX6-277" fmla="*/ 4203700 w 4570821"/>
                  <a:gd name="connsiteY6-278" fmla="*/ 2121530 h 3213730"/>
                  <a:gd name="connsiteX7-279" fmla="*/ 3098800 w 4570821"/>
                  <a:gd name="connsiteY7-280" fmla="*/ 2997830 h 3213730"/>
                  <a:gd name="connsiteX8-281" fmla="*/ 1892300 w 4570821"/>
                  <a:gd name="connsiteY8-282" fmla="*/ 3213730 h 3213730"/>
                  <a:gd name="connsiteX9-283" fmla="*/ 584200 w 4570821"/>
                  <a:gd name="connsiteY9-284" fmla="*/ 3086730 h 3213730"/>
                  <a:gd name="connsiteX10-285" fmla="*/ 0 w 4570821"/>
                  <a:gd name="connsiteY10-286" fmla="*/ 2146930 h 3213730"/>
                  <a:gd name="connsiteX0-287" fmla="*/ 0 w 4570821"/>
                  <a:gd name="connsiteY0-288" fmla="*/ 2146930 h 3213730"/>
                  <a:gd name="connsiteX1-289" fmla="*/ 101600 w 4570821"/>
                  <a:gd name="connsiteY1-290" fmla="*/ 775330 h 3213730"/>
                  <a:gd name="connsiteX2-291" fmla="*/ 1054100 w 4570821"/>
                  <a:gd name="connsiteY2-292" fmla="*/ 356230 h 3213730"/>
                  <a:gd name="connsiteX3-293" fmla="*/ 2044700 w 4570821"/>
                  <a:gd name="connsiteY3-294" fmla="*/ 140330 h 3213730"/>
                  <a:gd name="connsiteX4-295" fmla="*/ 2959100 w 4570821"/>
                  <a:gd name="connsiteY4-296" fmla="*/ 330830 h 3213730"/>
                  <a:gd name="connsiteX5-297" fmla="*/ 3695700 w 4570821"/>
                  <a:gd name="connsiteY5-298" fmla="*/ 788030 h 3213730"/>
                  <a:gd name="connsiteX6-299" fmla="*/ 4203700 w 4570821"/>
                  <a:gd name="connsiteY6-300" fmla="*/ 2121530 h 3213730"/>
                  <a:gd name="connsiteX7-301" fmla="*/ 3098800 w 4570821"/>
                  <a:gd name="connsiteY7-302" fmla="*/ 2997830 h 3213730"/>
                  <a:gd name="connsiteX8-303" fmla="*/ 1892300 w 4570821"/>
                  <a:gd name="connsiteY8-304" fmla="*/ 3213730 h 3213730"/>
                  <a:gd name="connsiteX9-305" fmla="*/ 584200 w 4570821"/>
                  <a:gd name="connsiteY9-306" fmla="*/ 3086730 h 3213730"/>
                  <a:gd name="connsiteX10-307" fmla="*/ 0 w 4570821"/>
                  <a:gd name="connsiteY10-308" fmla="*/ 2146930 h 3213730"/>
                  <a:gd name="connsiteX0-309" fmla="*/ 0 w 4570821"/>
                  <a:gd name="connsiteY0-310" fmla="*/ 2146930 h 3391660"/>
                  <a:gd name="connsiteX1-311" fmla="*/ 101600 w 4570821"/>
                  <a:gd name="connsiteY1-312" fmla="*/ 775330 h 3391660"/>
                  <a:gd name="connsiteX2-313" fmla="*/ 1054100 w 4570821"/>
                  <a:gd name="connsiteY2-314" fmla="*/ 356230 h 3391660"/>
                  <a:gd name="connsiteX3-315" fmla="*/ 2044700 w 4570821"/>
                  <a:gd name="connsiteY3-316" fmla="*/ 140330 h 3391660"/>
                  <a:gd name="connsiteX4-317" fmla="*/ 2959100 w 4570821"/>
                  <a:gd name="connsiteY4-318" fmla="*/ 330830 h 3391660"/>
                  <a:gd name="connsiteX5-319" fmla="*/ 3695700 w 4570821"/>
                  <a:gd name="connsiteY5-320" fmla="*/ 788030 h 3391660"/>
                  <a:gd name="connsiteX6-321" fmla="*/ 4203700 w 4570821"/>
                  <a:gd name="connsiteY6-322" fmla="*/ 2121530 h 3391660"/>
                  <a:gd name="connsiteX7-323" fmla="*/ 3098800 w 4570821"/>
                  <a:gd name="connsiteY7-324" fmla="*/ 2997830 h 3391660"/>
                  <a:gd name="connsiteX8-325" fmla="*/ 1892300 w 4570821"/>
                  <a:gd name="connsiteY8-326" fmla="*/ 3213730 h 3391660"/>
                  <a:gd name="connsiteX9-327" fmla="*/ 584200 w 4570821"/>
                  <a:gd name="connsiteY9-328" fmla="*/ 3086730 h 3391660"/>
                  <a:gd name="connsiteX10-329" fmla="*/ 0 w 4570821"/>
                  <a:gd name="connsiteY10-330" fmla="*/ 2146930 h 3391660"/>
                  <a:gd name="connsiteX0-331" fmla="*/ 0 w 4570821"/>
                  <a:gd name="connsiteY0-332" fmla="*/ 2146930 h 3691815"/>
                  <a:gd name="connsiteX1-333" fmla="*/ 101600 w 4570821"/>
                  <a:gd name="connsiteY1-334" fmla="*/ 775330 h 3691815"/>
                  <a:gd name="connsiteX2-335" fmla="*/ 1054100 w 4570821"/>
                  <a:gd name="connsiteY2-336" fmla="*/ 356230 h 3691815"/>
                  <a:gd name="connsiteX3-337" fmla="*/ 2044700 w 4570821"/>
                  <a:gd name="connsiteY3-338" fmla="*/ 140330 h 3691815"/>
                  <a:gd name="connsiteX4-339" fmla="*/ 2959100 w 4570821"/>
                  <a:gd name="connsiteY4-340" fmla="*/ 330830 h 3691815"/>
                  <a:gd name="connsiteX5-341" fmla="*/ 3695700 w 4570821"/>
                  <a:gd name="connsiteY5-342" fmla="*/ 788030 h 3691815"/>
                  <a:gd name="connsiteX6-343" fmla="*/ 4203700 w 4570821"/>
                  <a:gd name="connsiteY6-344" fmla="*/ 2121530 h 3691815"/>
                  <a:gd name="connsiteX7-345" fmla="*/ 3098800 w 4570821"/>
                  <a:gd name="connsiteY7-346" fmla="*/ 2997830 h 3691815"/>
                  <a:gd name="connsiteX8-347" fmla="*/ 1892300 w 4570821"/>
                  <a:gd name="connsiteY8-348" fmla="*/ 3213730 h 3691815"/>
                  <a:gd name="connsiteX9-349" fmla="*/ 584200 w 4570821"/>
                  <a:gd name="connsiteY9-350" fmla="*/ 3086730 h 3691815"/>
                  <a:gd name="connsiteX10-351" fmla="*/ 0 w 4570821"/>
                  <a:gd name="connsiteY10-352" fmla="*/ 2146930 h 3691815"/>
                  <a:gd name="connsiteX0-353" fmla="*/ 0 w 4570821"/>
                  <a:gd name="connsiteY0-354" fmla="*/ 2146930 h 3667856"/>
                  <a:gd name="connsiteX1-355" fmla="*/ 101600 w 4570821"/>
                  <a:gd name="connsiteY1-356" fmla="*/ 775330 h 3667856"/>
                  <a:gd name="connsiteX2-357" fmla="*/ 1054100 w 4570821"/>
                  <a:gd name="connsiteY2-358" fmla="*/ 356230 h 3667856"/>
                  <a:gd name="connsiteX3-359" fmla="*/ 2044700 w 4570821"/>
                  <a:gd name="connsiteY3-360" fmla="*/ 140330 h 3667856"/>
                  <a:gd name="connsiteX4-361" fmla="*/ 2959100 w 4570821"/>
                  <a:gd name="connsiteY4-362" fmla="*/ 330830 h 3667856"/>
                  <a:gd name="connsiteX5-363" fmla="*/ 3695700 w 4570821"/>
                  <a:gd name="connsiteY5-364" fmla="*/ 788030 h 3667856"/>
                  <a:gd name="connsiteX6-365" fmla="*/ 4203700 w 4570821"/>
                  <a:gd name="connsiteY6-366" fmla="*/ 2121530 h 3667856"/>
                  <a:gd name="connsiteX7-367" fmla="*/ 3098800 w 4570821"/>
                  <a:gd name="connsiteY7-368" fmla="*/ 2997830 h 3667856"/>
                  <a:gd name="connsiteX8-369" fmla="*/ 1892300 w 4570821"/>
                  <a:gd name="connsiteY8-370" fmla="*/ 3213730 h 3667856"/>
                  <a:gd name="connsiteX9-371" fmla="*/ 584200 w 4570821"/>
                  <a:gd name="connsiteY9-372" fmla="*/ 3086730 h 3667856"/>
                  <a:gd name="connsiteX10-373" fmla="*/ 0 w 4570821"/>
                  <a:gd name="connsiteY10-374" fmla="*/ 2146930 h 3667856"/>
                  <a:gd name="connsiteX0-375" fmla="*/ 0 w 4570821"/>
                  <a:gd name="connsiteY0-376" fmla="*/ 2146930 h 3694839"/>
                  <a:gd name="connsiteX1-377" fmla="*/ 101600 w 4570821"/>
                  <a:gd name="connsiteY1-378" fmla="*/ 775330 h 3694839"/>
                  <a:gd name="connsiteX2-379" fmla="*/ 1054100 w 4570821"/>
                  <a:gd name="connsiteY2-380" fmla="*/ 356230 h 3694839"/>
                  <a:gd name="connsiteX3-381" fmla="*/ 2044700 w 4570821"/>
                  <a:gd name="connsiteY3-382" fmla="*/ 140330 h 3694839"/>
                  <a:gd name="connsiteX4-383" fmla="*/ 2959100 w 4570821"/>
                  <a:gd name="connsiteY4-384" fmla="*/ 330830 h 3694839"/>
                  <a:gd name="connsiteX5-385" fmla="*/ 3695700 w 4570821"/>
                  <a:gd name="connsiteY5-386" fmla="*/ 788030 h 3694839"/>
                  <a:gd name="connsiteX6-387" fmla="*/ 4203700 w 4570821"/>
                  <a:gd name="connsiteY6-388" fmla="*/ 2121530 h 3694839"/>
                  <a:gd name="connsiteX7-389" fmla="*/ 3098800 w 4570821"/>
                  <a:gd name="connsiteY7-390" fmla="*/ 2997830 h 3694839"/>
                  <a:gd name="connsiteX8-391" fmla="*/ 1892300 w 4570821"/>
                  <a:gd name="connsiteY8-392" fmla="*/ 3213730 h 3694839"/>
                  <a:gd name="connsiteX9-393" fmla="*/ 584200 w 4570821"/>
                  <a:gd name="connsiteY9-394" fmla="*/ 3086730 h 3694839"/>
                  <a:gd name="connsiteX10-395" fmla="*/ 0 w 4570821"/>
                  <a:gd name="connsiteY10-396" fmla="*/ 2146930 h 3694839"/>
                  <a:gd name="connsiteX0-397" fmla="*/ 0 w 4570821"/>
                  <a:gd name="connsiteY0-398" fmla="*/ 2146930 h 3694839"/>
                  <a:gd name="connsiteX1-399" fmla="*/ 101600 w 4570821"/>
                  <a:gd name="connsiteY1-400" fmla="*/ 775330 h 3694839"/>
                  <a:gd name="connsiteX2-401" fmla="*/ 1054100 w 4570821"/>
                  <a:gd name="connsiteY2-402" fmla="*/ 356230 h 3694839"/>
                  <a:gd name="connsiteX3-403" fmla="*/ 2044700 w 4570821"/>
                  <a:gd name="connsiteY3-404" fmla="*/ 140330 h 3694839"/>
                  <a:gd name="connsiteX4-405" fmla="*/ 2959100 w 4570821"/>
                  <a:gd name="connsiteY4-406" fmla="*/ 330830 h 3694839"/>
                  <a:gd name="connsiteX5-407" fmla="*/ 3695700 w 4570821"/>
                  <a:gd name="connsiteY5-408" fmla="*/ 788030 h 3694839"/>
                  <a:gd name="connsiteX6-409" fmla="*/ 4203700 w 4570821"/>
                  <a:gd name="connsiteY6-410" fmla="*/ 2121530 h 3694839"/>
                  <a:gd name="connsiteX7-411" fmla="*/ 3098800 w 4570821"/>
                  <a:gd name="connsiteY7-412" fmla="*/ 2997830 h 3694839"/>
                  <a:gd name="connsiteX8-413" fmla="*/ 1892300 w 4570821"/>
                  <a:gd name="connsiteY8-414" fmla="*/ 3213730 h 3694839"/>
                  <a:gd name="connsiteX9-415" fmla="*/ 584200 w 4570821"/>
                  <a:gd name="connsiteY9-416" fmla="*/ 3086730 h 3694839"/>
                  <a:gd name="connsiteX10-417" fmla="*/ 0 w 4570821"/>
                  <a:gd name="connsiteY10-418" fmla="*/ 2146930 h 3694839"/>
                  <a:gd name="connsiteX0-419" fmla="*/ 0 w 4570821"/>
                  <a:gd name="connsiteY0-420" fmla="*/ 2146930 h 3694839"/>
                  <a:gd name="connsiteX1-421" fmla="*/ 101600 w 4570821"/>
                  <a:gd name="connsiteY1-422" fmla="*/ 775330 h 3694839"/>
                  <a:gd name="connsiteX2-423" fmla="*/ 1054100 w 4570821"/>
                  <a:gd name="connsiteY2-424" fmla="*/ 356230 h 3694839"/>
                  <a:gd name="connsiteX3-425" fmla="*/ 2044700 w 4570821"/>
                  <a:gd name="connsiteY3-426" fmla="*/ 140330 h 3694839"/>
                  <a:gd name="connsiteX4-427" fmla="*/ 2959100 w 4570821"/>
                  <a:gd name="connsiteY4-428" fmla="*/ 330830 h 3694839"/>
                  <a:gd name="connsiteX5-429" fmla="*/ 3695700 w 4570821"/>
                  <a:gd name="connsiteY5-430" fmla="*/ 788030 h 3694839"/>
                  <a:gd name="connsiteX6-431" fmla="*/ 4203700 w 4570821"/>
                  <a:gd name="connsiteY6-432" fmla="*/ 2121530 h 3694839"/>
                  <a:gd name="connsiteX7-433" fmla="*/ 3098800 w 4570821"/>
                  <a:gd name="connsiteY7-434" fmla="*/ 2997830 h 3694839"/>
                  <a:gd name="connsiteX8-435" fmla="*/ 1892300 w 4570821"/>
                  <a:gd name="connsiteY8-436" fmla="*/ 3213730 h 3694839"/>
                  <a:gd name="connsiteX9-437" fmla="*/ 584200 w 4570821"/>
                  <a:gd name="connsiteY9-438" fmla="*/ 3086730 h 3694839"/>
                  <a:gd name="connsiteX10-439" fmla="*/ 0 w 4570821"/>
                  <a:gd name="connsiteY10-440" fmla="*/ 2146930 h 3694839"/>
                  <a:gd name="connsiteX0-441" fmla="*/ 0 w 4570821"/>
                  <a:gd name="connsiteY0-442" fmla="*/ 2146930 h 3694839"/>
                  <a:gd name="connsiteX1-443" fmla="*/ 101600 w 4570821"/>
                  <a:gd name="connsiteY1-444" fmla="*/ 775330 h 3694839"/>
                  <a:gd name="connsiteX2-445" fmla="*/ 1054100 w 4570821"/>
                  <a:gd name="connsiteY2-446" fmla="*/ 356230 h 3694839"/>
                  <a:gd name="connsiteX3-447" fmla="*/ 2044700 w 4570821"/>
                  <a:gd name="connsiteY3-448" fmla="*/ 140330 h 3694839"/>
                  <a:gd name="connsiteX4-449" fmla="*/ 2959100 w 4570821"/>
                  <a:gd name="connsiteY4-450" fmla="*/ 330830 h 3694839"/>
                  <a:gd name="connsiteX5-451" fmla="*/ 3695700 w 4570821"/>
                  <a:gd name="connsiteY5-452" fmla="*/ 788030 h 3694839"/>
                  <a:gd name="connsiteX6-453" fmla="*/ 4203700 w 4570821"/>
                  <a:gd name="connsiteY6-454" fmla="*/ 2121530 h 3694839"/>
                  <a:gd name="connsiteX7-455" fmla="*/ 3098800 w 4570821"/>
                  <a:gd name="connsiteY7-456" fmla="*/ 2997830 h 3694839"/>
                  <a:gd name="connsiteX8-457" fmla="*/ 1892300 w 4570821"/>
                  <a:gd name="connsiteY8-458" fmla="*/ 3213730 h 3694839"/>
                  <a:gd name="connsiteX9-459" fmla="*/ 584200 w 4570821"/>
                  <a:gd name="connsiteY9-460" fmla="*/ 3086730 h 3694839"/>
                  <a:gd name="connsiteX10-461" fmla="*/ 0 w 4570821"/>
                  <a:gd name="connsiteY10-462" fmla="*/ 2146930 h 3694839"/>
                  <a:gd name="connsiteX0-463" fmla="*/ 98681 w 4669502"/>
                  <a:gd name="connsiteY0-464" fmla="*/ 2146930 h 3694839"/>
                  <a:gd name="connsiteX1-465" fmla="*/ 200281 w 4669502"/>
                  <a:gd name="connsiteY1-466" fmla="*/ 775330 h 3694839"/>
                  <a:gd name="connsiteX2-467" fmla="*/ 1152781 w 4669502"/>
                  <a:gd name="connsiteY2-468" fmla="*/ 356230 h 3694839"/>
                  <a:gd name="connsiteX3-469" fmla="*/ 2143381 w 4669502"/>
                  <a:gd name="connsiteY3-470" fmla="*/ 140330 h 3694839"/>
                  <a:gd name="connsiteX4-471" fmla="*/ 3057781 w 4669502"/>
                  <a:gd name="connsiteY4-472" fmla="*/ 330830 h 3694839"/>
                  <a:gd name="connsiteX5-473" fmla="*/ 3794381 w 4669502"/>
                  <a:gd name="connsiteY5-474" fmla="*/ 788030 h 3694839"/>
                  <a:gd name="connsiteX6-475" fmla="*/ 4302381 w 4669502"/>
                  <a:gd name="connsiteY6-476" fmla="*/ 2121530 h 3694839"/>
                  <a:gd name="connsiteX7-477" fmla="*/ 3197481 w 4669502"/>
                  <a:gd name="connsiteY7-478" fmla="*/ 2997830 h 3694839"/>
                  <a:gd name="connsiteX8-479" fmla="*/ 1990981 w 4669502"/>
                  <a:gd name="connsiteY8-480" fmla="*/ 3213730 h 3694839"/>
                  <a:gd name="connsiteX9-481" fmla="*/ 682881 w 4669502"/>
                  <a:gd name="connsiteY9-482" fmla="*/ 3086730 h 3694839"/>
                  <a:gd name="connsiteX10-483" fmla="*/ 98681 w 4669502"/>
                  <a:gd name="connsiteY10-484" fmla="*/ 2146930 h 3694839"/>
                  <a:gd name="connsiteX0-485" fmla="*/ 244057 w 4814878"/>
                  <a:gd name="connsiteY0-486" fmla="*/ 2146930 h 3694839"/>
                  <a:gd name="connsiteX1-487" fmla="*/ 345657 w 4814878"/>
                  <a:gd name="connsiteY1-488" fmla="*/ 775330 h 3694839"/>
                  <a:gd name="connsiteX2-489" fmla="*/ 1298157 w 4814878"/>
                  <a:gd name="connsiteY2-490" fmla="*/ 356230 h 3694839"/>
                  <a:gd name="connsiteX3-491" fmla="*/ 2288757 w 4814878"/>
                  <a:gd name="connsiteY3-492" fmla="*/ 140330 h 3694839"/>
                  <a:gd name="connsiteX4-493" fmla="*/ 3203157 w 4814878"/>
                  <a:gd name="connsiteY4-494" fmla="*/ 330830 h 3694839"/>
                  <a:gd name="connsiteX5-495" fmla="*/ 3939757 w 4814878"/>
                  <a:gd name="connsiteY5-496" fmla="*/ 788030 h 3694839"/>
                  <a:gd name="connsiteX6-497" fmla="*/ 4447757 w 4814878"/>
                  <a:gd name="connsiteY6-498" fmla="*/ 2121530 h 3694839"/>
                  <a:gd name="connsiteX7-499" fmla="*/ 3342857 w 4814878"/>
                  <a:gd name="connsiteY7-500" fmla="*/ 2997830 h 3694839"/>
                  <a:gd name="connsiteX8-501" fmla="*/ 2136357 w 4814878"/>
                  <a:gd name="connsiteY8-502" fmla="*/ 3213730 h 3694839"/>
                  <a:gd name="connsiteX9-503" fmla="*/ 828257 w 4814878"/>
                  <a:gd name="connsiteY9-504" fmla="*/ 3086730 h 3694839"/>
                  <a:gd name="connsiteX10-505" fmla="*/ 244057 w 4814878"/>
                  <a:gd name="connsiteY10-506" fmla="*/ 2146930 h 3694839"/>
                  <a:gd name="connsiteX0-507" fmla="*/ 454104 w 5024925"/>
                  <a:gd name="connsiteY0-508" fmla="*/ 2146930 h 3694839"/>
                  <a:gd name="connsiteX1-509" fmla="*/ 555704 w 5024925"/>
                  <a:gd name="connsiteY1-510" fmla="*/ 775330 h 3694839"/>
                  <a:gd name="connsiteX2-511" fmla="*/ 1508204 w 5024925"/>
                  <a:gd name="connsiteY2-512" fmla="*/ 356230 h 3694839"/>
                  <a:gd name="connsiteX3-513" fmla="*/ 2498804 w 5024925"/>
                  <a:gd name="connsiteY3-514" fmla="*/ 140330 h 3694839"/>
                  <a:gd name="connsiteX4-515" fmla="*/ 3413204 w 5024925"/>
                  <a:gd name="connsiteY4-516" fmla="*/ 330830 h 3694839"/>
                  <a:gd name="connsiteX5-517" fmla="*/ 4149804 w 5024925"/>
                  <a:gd name="connsiteY5-518" fmla="*/ 788030 h 3694839"/>
                  <a:gd name="connsiteX6-519" fmla="*/ 4657804 w 5024925"/>
                  <a:gd name="connsiteY6-520" fmla="*/ 2121530 h 3694839"/>
                  <a:gd name="connsiteX7-521" fmla="*/ 3552904 w 5024925"/>
                  <a:gd name="connsiteY7-522" fmla="*/ 2997830 h 3694839"/>
                  <a:gd name="connsiteX8-523" fmla="*/ 2346404 w 5024925"/>
                  <a:gd name="connsiteY8-524" fmla="*/ 3213730 h 3694839"/>
                  <a:gd name="connsiteX9-525" fmla="*/ 1038304 w 5024925"/>
                  <a:gd name="connsiteY9-526" fmla="*/ 3086730 h 3694839"/>
                  <a:gd name="connsiteX10-527" fmla="*/ 454104 w 5024925"/>
                  <a:gd name="connsiteY10-528" fmla="*/ 2146930 h 3694839"/>
                  <a:gd name="connsiteX0-529" fmla="*/ 488347 w 5059168"/>
                  <a:gd name="connsiteY0-530" fmla="*/ 2146930 h 3694839"/>
                  <a:gd name="connsiteX1-531" fmla="*/ 589947 w 5059168"/>
                  <a:gd name="connsiteY1-532" fmla="*/ 775330 h 3694839"/>
                  <a:gd name="connsiteX2-533" fmla="*/ 1542447 w 5059168"/>
                  <a:gd name="connsiteY2-534" fmla="*/ 356230 h 3694839"/>
                  <a:gd name="connsiteX3-535" fmla="*/ 2533047 w 5059168"/>
                  <a:gd name="connsiteY3-536" fmla="*/ 140330 h 3694839"/>
                  <a:gd name="connsiteX4-537" fmla="*/ 3447447 w 5059168"/>
                  <a:gd name="connsiteY4-538" fmla="*/ 330830 h 3694839"/>
                  <a:gd name="connsiteX5-539" fmla="*/ 4184047 w 5059168"/>
                  <a:gd name="connsiteY5-540" fmla="*/ 788030 h 3694839"/>
                  <a:gd name="connsiteX6-541" fmla="*/ 4692047 w 5059168"/>
                  <a:gd name="connsiteY6-542" fmla="*/ 2121530 h 3694839"/>
                  <a:gd name="connsiteX7-543" fmla="*/ 3587147 w 5059168"/>
                  <a:gd name="connsiteY7-544" fmla="*/ 2997830 h 3694839"/>
                  <a:gd name="connsiteX8-545" fmla="*/ 2380647 w 5059168"/>
                  <a:gd name="connsiteY8-546" fmla="*/ 3213730 h 3694839"/>
                  <a:gd name="connsiteX9-547" fmla="*/ 1072547 w 5059168"/>
                  <a:gd name="connsiteY9-548" fmla="*/ 3086730 h 3694839"/>
                  <a:gd name="connsiteX10-549" fmla="*/ 488347 w 5059168"/>
                  <a:gd name="connsiteY10-550" fmla="*/ 2146930 h 3694839"/>
                  <a:gd name="connsiteX0-551" fmla="*/ 488347 w 5059168"/>
                  <a:gd name="connsiteY0-552" fmla="*/ 2146930 h 3694839"/>
                  <a:gd name="connsiteX1-553" fmla="*/ 589947 w 5059168"/>
                  <a:gd name="connsiteY1-554" fmla="*/ 775330 h 3694839"/>
                  <a:gd name="connsiteX2-555" fmla="*/ 1542447 w 5059168"/>
                  <a:gd name="connsiteY2-556" fmla="*/ 356230 h 3694839"/>
                  <a:gd name="connsiteX3-557" fmla="*/ 2533047 w 5059168"/>
                  <a:gd name="connsiteY3-558" fmla="*/ 140330 h 3694839"/>
                  <a:gd name="connsiteX4-559" fmla="*/ 3447447 w 5059168"/>
                  <a:gd name="connsiteY4-560" fmla="*/ 330830 h 3694839"/>
                  <a:gd name="connsiteX5-561" fmla="*/ 4184047 w 5059168"/>
                  <a:gd name="connsiteY5-562" fmla="*/ 788030 h 3694839"/>
                  <a:gd name="connsiteX6-563" fmla="*/ 4692047 w 5059168"/>
                  <a:gd name="connsiteY6-564" fmla="*/ 2121530 h 3694839"/>
                  <a:gd name="connsiteX7-565" fmla="*/ 3587147 w 5059168"/>
                  <a:gd name="connsiteY7-566" fmla="*/ 2997830 h 3694839"/>
                  <a:gd name="connsiteX8-567" fmla="*/ 2380647 w 5059168"/>
                  <a:gd name="connsiteY8-568" fmla="*/ 3213730 h 3694839"/>
                  <a:gd name="connsiteX9-569" fmla="*/ 1072547 w 5059168"/>
                  <a:gd name="connsiteY9-570" fmla="*/ 3086730 h 3694839"/>
                  <a:gd name="connsiteX10-571" fmla="*/ 488347 w 5059168"/>
                  <a:gd name="connsiteY10-572" fmla="*/ 2146930 h 3694839"/>
                  <a:gd name="connsiteX0-573" fmla="*/ 488347 w 5059168"/>
                  <a:gd name="connsiteY0-574" fmla="*/ 2146930 h 3694839"/>
                  <a:gd name="connsiteX1-575" fmla="*/ 589947 w 5059168"/>
                  <a:gd name="connsiteY1-576" fmla="*/ 775330 h 3694839"/>
                  <a:gd name="connsiteX2-577" fmla="*/ 1542447 w 5059168"/>
                  <a:gd name="connsiteY2-578" fmla="*/ 356230 h 3694839"/>
                  <a:gd name="connsiteX3-579" fmla="*/ 2533047 w 5059168"/>
                  <a:gd name="connsiteY3-580" fmla="*/ 140330 h 3694839"/>
                  <a:gd name="connsiteX4-581" fmla="*/ 3447447 w 5059168"/>
                  <a:gd name="connsiteY4-582" fmla="*/ 330830 h 3694839"/>
                  <a:gd name="connsiteX5-583" fmla="*/ 4184047 w 5059168"/>
                  <a:gd name="connsiteY5-584" fmla="*/ 788030 h 3694839"/>
                  <a:gd name="connsiteX6-585" fmla="*/ 4692047 w 5059168"/>
                  <a:gd name="connsiteY6-586" fmla="*/ 2121530 h 3694839"/>
                  <a:gd name="connsiteX7-587" fmla="*/ 3587147 w 5059168"/>
                  <a:gd name="connsiteY7-588" fmla="*/ 2997830 h 3694839"/>
                  <a:gd name="connsiteX8-589" fmla="*/ 2380647 w 5059168"/>
                  <a:gd name="connsiteY8-590" fmla="*/ 3213730 h 3694839"/>
                  <a:gd name="connsiteX9-591" fmla="*/ 1072547 w 5059168"/>
                  <a:gd name="connsiteY9-592" fmla="*/ 3086730 h 3694839"/>
                  <a:gd name="connsiteX10-593" fmla="*/ 488347 w 5059168"/>
                  <a:gd name="connsiteY10-594" fmla="*/ 2146930 h 3694839"/>
                  <a:gd name="connsiteX0-595" fmla="*/ 518386 w 5089207"/>
                  <a:gd name="connsiteY0-596" fmla="*/ 2146930 h 3694839"/>
                  <a:gd name="connsiteX1-597" fmla="*/ 619986 w 5089207"/>
                  <a:gd name="connsiteY1-598" fmla="*/ 775330 h 3694839"/>
                  <a:gd name="connsiteX2-599" fmla="*/ 1572486 w 5089207"/>
                  <a:gd name="connsiteY2-600" fmla="*/ 356230 h 3694839"/>
                  <a:gd name="connsiteX3-601" fmla="*/ 2563086 w 5089207"/>
                  <a:gd name="connsiteY3-602" fmla="*/ 140330 h 3694839"/>
                  <a:gd name="connsiteX4-603" fmla="*/ 3477486 w 5089207"/>
                  <a:gd name="connsiteY4-604" fmla="*/ 330830 h 3694839"/>
                  <a:gd name="connsiteX5-605" fmla="*/ 4214086 w 5089207"/>
                  <a:gd name="connsiteY5-606" fmla="*/ 788030 h 3694839"/>
                  <a:gd name="connsiteX6-607" fmla="*/ 4722086 w 5089207"/>
                  <a:gd name="connsiteY6-608" fmla="*/ 2121530 h 3694839"/>
                  <a:gd name="connsiteX7-609" fmla="*/ 3617186 w 5089207"/>
                  <a:gd name="connsiteY7-610" fmla="*/ 2997830 h 3694839"/>
                  <a:gd name="connsiteX8-611" fmla="*/ 2410686 w 5089207"/>
                  <a:gd name="connsiteY8-612" fmla="*/ 3213730 h 3694839"/>
                  <a:gd name="connsiteX9-613" fmla="*/ 1102586 w 5089207"/>
                  <a:gd name="connsiteY9-614" fmla="*/ 3086730 h 3694839"/>
                  <a:gd name="connsiteX10-615" fmla="*/ 518386 w 5089207"/>
                  <a:gd name="connsiteY10-616" fmla="*/ 2146930 h 3694839"/>
                  <a:gd name="connsiteX0-617" fmla="*/ 479570 w 5050391"/>
                  <a:gd name="connsiteY0-618" fmla="*/ 2146930 h 3694839"/>
                  <a:gd name="connsiteX1-619" fmla="*/ 581170 w 5050391"/>
                  <a:gd name="connsiteY1-620" fmla="*/ 775330 h 3694839"/>
                  <a:gd name="connsiteX2-621" fmla="*/ 1533670 w 5050391"/>
                  <a:gd name="connsiteY2-622" fmla="*/ 356230 h 3694839"/>
                  <a:gd name="connsiteX3-623" fmla="*/ 2524270 w 5050391"/>
                  <a:gd name="connsiteY3-624" fmla="*/ 140330 h 3694839"/>
                  <a:gd name="connsiteX4-625" fmla="*/ 3438670 w 5050391"/>
                  <a:gd name="connsiteY4-626" fmla="*/ 330830 h 3694839"/>
                  <a:gd name="connsiteX5-627" fmla="*/ 4175270 w 5050391"/>
                  <a:gd name="connsiteY5-628" fmla="*/ 788030 h 3694839"/>
                  <a:gd name="connsiteX6-629" fmla="*/ 4683270 w 5050391"/>
                  <a:gd name="connsiteY6-630" fmla="*/ 2121530 h 3694839"/>
                  <a:gd name="connsiteX7-631" fmla="*/ 3578370 w 5050391"/>
                  <a:gd name="connsiteY7-632" fmla="*/ 2997830 h 3694839"/>
                  <a:gd name="connsiteX8-633" fmla="*/ 2371870 w 5050391"/>
                  <a:gd name="connsiteY8-634" fmla="*/ 3213730 h 3694839"/>
                  <a:gd name="connsiteX9-635" fmla="*/ 1063770 w 5050391"/>
                  <a:gd name="connsiteY9-636" fmla="*/ 3086730 h 3694839"/>
                  <a:gd name="connsiteX10-637" fmla="*/ 479570 w 5050391"/>
                  <a:gd name="connsiteY10-638" fmla="*/ 2146930 h 3694839"/>
                  <a:gd name="connsiteX0-639" fmla="*/ 475396 w 5046217"/>
                  <a:gd name="connsiteY0-640" fmla="*/ 2146930 h 3694839"/>
                  <a:gd name="connsiteX1-641" fmla="*/ 576996 w 5046217"/>
                  <a:gd name="connsiteY1-642" fmla="*/ 775330 h 3694839"/>
                  <a:gd name="connsiteX2-643" fmla="*/ 1529496 w 5046217"/>
                  <a:gd name="connsiteY2-644" fmla="*/ 356230 h 3694839"/>
                  <a:gd name="connsiteX3-645" fmla="*/ 2520096 w 5046217"/>
                  <a:gd name="connsiteY3-646" fmla="*/ 140330 h 3694839"/>
                  <a:gd name="connsiteX4-647" fmla="*/ 3434496 w 5046217"/>
                  <a:gd name="connsiteY4-648" fmla="*/ 330830 h 3694839"/>
                  <a:gd name="connsiteX5-649" fmla="*/ 4171096 w 5046217"/>
                  <a:gd name="connsiteY5-650" fmla="*/ 788030 h 3694839"/>
                  <a:gd name="connsiteX6-651" fmla="*/ 4679096 w 5046217"/>
                  <a:gd name="connsiteY6-652" fmla="*/ 2121530 h 3694839"/>
                  <a:gd name="connsiteX7-653" fmla="*/ 3574196 w 5046217"/>
                  <a:gd name="connsiteY7-654" fmla="*/ 2997830 h 3694839"/>
                  <a:gd name="connsiteX8-655" fmla="*/ 2367696 w 5046217"/>
                  <a:gd name="connsiteY8-656" fmla="*/ 3213730 h 3694839"/>
                  <a:gd name="connsiteX9-657" fmla="*/ 1059596 w 5046217"/>
                  <a:gd name="connsiteY9-658" fmla="*/ 3086730 h 3694839"/>
                  <a:gd name="connsiteX10-659" fmla="*/ 475396 w 5046217"/>
                  <a:gd name="connsiteY10-660" fmla="*/ 2146930 h 3694839"/>
                  <a:gd name="connsiteX0-661" fmla="*/ 475396 w 5046217"/>
                  <a:gd name="connsiteY0-662" fmla="*/ 2146930 h 3694839"/>
                  <a:gd name="connsiteX1-663" fmla="*/ 576996 w 5046217"/>
                  <a:gd name="connsiteY1-664" fmla="*/ 775330 h 3694839"/>
                  <a:gd name="connsiteX2-665" fmla="*/ 1529496 w 5046217"/>
                  <a:gd name="connsiteY2-666" fmla="*/ 356230 h 3694839"/>
                  <a:gd name="connsiteX3-667" fmla="*/ 2520096 w 5046217"/>
                  <a:gd name="connsiteY3-668" fmla="*/ 140330 h 3694839"/>
                  <a:gd name="connsiteX4-669" fmla="*/ 3434496 w 5046217"/>
                  <a:gd name="connsiteY4-670" fmla="*/ 330830 h 3694839"/>
                  <a:gd name="connsiteX5-671" fmla="*/ 4171096 w 5046217"/>
                  <a:gd name="connsiteY5-672" fmla="*/ 788030 h 3694839"/>
                  <a:gd name="connsiteX6-673" fmla="*/ 4679096 w 5046217"/>
                  <a:gd name="connsiteY6-674" fmla="*/ 2121530 h 3694839"/>
                  <a:gd name="connsiteX7-675" fmla="*/ 3574196 w 5046217"/>
                  <a:gd name="connsiteY7-676" fmla="*/ 2997830 h 3694839"/>
                  <a:gd name="connsiteX8-677" fmla="*/ 2367696 w 5046217"/>
                  <a:gd name="connsiteY8-678" fmla="*/ 3213730 h 3694839"/>
                  <a:gd name="connsiteX9-679" fmla="*/ 1059596 w 5046217"/>
                  <a:gd name="connsiteY9-680" fmla="*/ 3086730 h 3694839"/>
                  <a:gd name="connsiteX10-681" fmla="*/ 475396 w 5046217"/>
                  <a:gd name="connsiteY10-682" fmla="*/ 2146930 h 36948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3" name="组合 20"/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7" name="任意多边形: 形状 11"/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-1" fmla="*/ 0 w 787400"/>
                  <a:gd name="connsiteY0-2" fmla="*/ 0 h 127000"/>
                  <a:gd name="connsiteX1-3" fmla="*/ 419100 w 787400"/>
                  <a:gd name="connsiteY1-4" fmla="*/ 127000 h 127000"/>
                  <a:gd name="connsiteX2-5" fmla="*/ 787400 w 787400"/>
                  <a:gd name="connsiteY2-6" fmla="*/ 76200 h 127000"/>
                  <a:gd name="connsiteX0-7" fmla="*/ 0 w 787400"/>
                  <a:gd name="connsiteY0-8" fmla="*/ 2184 h 129184"/>
                  <a:gd name="connsiteX1-9" fmla="*/ 419100 w 787400"/>
                  <a:gd name="connsiteY1-10" fmla="*/ 129184 h 129184"/>
                  <a:gd name="connsiteX2-11" fmla="*/ 787400 w 787400"/>
                  <a:gd name="connsiteY2-12" fmla="*/ 78384 h 129184"/>
                  <a:gd name="connsiteX0-13" fmla="*/ 0 w 787400"/>
                  <a:gd name="connsiteY0-14" fmla="*/ 2184 h 129184"/>
                  <a:gd name="connsiteX1-15" fmla="*/ 419100 w 787400"/>
                  <a:gd name="connsiteY1-16" fmla="*/ 129184 h 129184"/>
                  <a:gd name="connsiteX2-17" fmla="*/ 787400 w 787400"/>
                  <a:gd name="connsiteY2-18" fmla="*/ 78384 h 129184"/>
                  <a:gd name="connsiteX0-19" fmla="*/ 0 w 787400"/>
                  <a:gd name="connsiteY0-20" fmla="*/ 2184 h 129184"/>
                  <a:gd name="connsiteX1-21" fmla="*/ 419100 w 787400"/>
                  <a:gd name="connsiteY1-22" fmla="*/ 129184 h 129184"/>
                  <a:gd name="connsiteX2-23" fmla="*/ 787400 w 787400"/>
                  <a:gd name="connsiteY2-24" fmla="*/ 78384 h 1291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任意多边形: 形状 12"/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-1" fmla="*/ 0 w 609600"/>
                  <a:gd name="connsiteY0-2" fmla="*/ 0 h 508000"/>
                  <a:gd name="connsiteX1-3" fmla="*/ 609600 w 609600"/>
                  <a:gd name="connsiteY1-4" fmla="*/ 508000 h 508000"/>
                  <a:gd name="connsiteX0-5" fmla="*/ 0 w 609600"/>
                  <a:gd name="connsiteY0-6" fmla="*/ 0 h 508000"/>
                  <a:gd name="connsiteX1-7" fmla="*/ 609600 w 609600"/>
                  <a:gd name="connsiteY1-8" fmla="*/ 508000 h 508000"/>
                  <a:gd name="connsiteX0-9" fmla="*/ 0 w 609600"/>
                  <a:gd name="connsiteY0-10" fmla="*/ 0 h 508000"/>
                  <a:gd name="connsiteX1-11" fmla="*/ 609600 w 609600"/>
                  <a:gd name="connsiteY1-12" fmla="*/ 508000 h 508000"/>
                  <a:gd name="connsiteX0-13" fmla="*/ 0 w 609600"/>
                  <a:gd name="connsiteY0-14" fmla="*/ 0 h 508000"/>
                  <a:gd name="connsiteX1-15" fmla="*/ 609600 w 609600"/>
                  <a:gd name="connsiteY1-16" fmla="*/ 508000 h 508000"/>
                  <a:gd name="connsiteX0-17" fmla="*/ 0 w 609600"/>
                  <a:gd name="connsiteY0-18" fmla="*/ 0 h 508000"/>
                  <a:gd name="connsiteX1-19" fmla="*/ 609600 w 609600"/>
                  <a:gd name="connsiteY1-20" fmla="*/ 508000 h 508000"/>
                  <a:gd name="connsiteX0-21" fmla="*/ 0 w 693420"/>
                  <a:gd name="connsiteY0-22" fmla="*/ 0 h 454660"/>
                  <a:gd name="connsiteX1-23" fmla="*/ 693420 w 693420"/>
                  <a:gd name="connsiteY1-24" fmla="*/ 454660 h 454660"/>
                  <a:gd name="connsiteX0-25" fmla="*/ 0 w 693420"/>
                  <a:gd name="connsiteY0-26" fmla="*/ 0 h 454660"/>
                  <a:gd name="connsiteX1-27" fmla="*/ 693420 w 693420"/>
                  <a:gd name="connsiteY1-28" fmla="*/ 454660 h 454660"/>
                  <a:gd name="connsiteX0-29" fmla="*/ 0 w 693420"/>
                  <a:gd name="connsiteY0-30" fmla="*/ 0 h 454660"/>
                  <a:gd name="connsiteX1-31" fmla="*/ 693420 w 693420"/>
                  <a:gd name="connsiteY1-32" fmla="*/ 454660 h 4546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: 形状 13"/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-1" fmla="*/ 520700 w 520700"/>
                  <a:gd name="connsiteY0-2" fmla="*/ 1358900 h 1358900"/>
                  <a:gd name="connsiteX1-3" fmla="*/ 0 w 520700"/>
                  <a:gd name="connsiteY1-4" fmla="*/ 0 h 1358900"/>
                  <a:gd name="connsiteX0-5" fmla="*/ 520700 w 772251"/>
                  <a:gd name="connsiteY0-6" fmla="*/ 1358900 h 1358900"/>
                  <a:gd name="connsiteX1-7" fmla="*/ 0 w 772251"/>
                  <a:gd name="connsiteY1-8" fmla="*/ 0 h 1358900"/>
                  <a:gd name="connsiteX0-9" fmla="*/ 520700 w 754539"/>
                  <a:gd name="connsiteY0-10" fmla="*/ 1361183 h 1361183"/>
                  <a:gd name="connsiteX1-11" fmla="*/ 0 w 754539"/>
                  <a:gd name="connsiteY1-12" fmla="*/ 2283 h 136118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任意多边形: 形状 14"/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-1" fmla="*/ 647700 w 647700"/>
                  <a:gd name="connsiteY0-2" fmla="*/ 0 h 781050"/>
                  <a:gd name="connsiteX1-3" fmla="*/ 0 w 647700"/>
                  <a:gd name="connsiteY1-4" fmla="*/ 781050 h 781050"/>
                  <a:gd name="connsiteX0-5" fmla="*/ 647700 w 647700"/>
                  <a:gd name="connsiteY0-6" fmla="*/ 0 h 781050"/>
                  <a:gd name="connsiteX1-7" fmla="*/ 0 w 647700"/>
                  <a:gd name="connsiteY1-8" fmla="*/ 781050 h 781050"/>
                  <a:gd name="connsiteX0-9" fmla="*/ 647700 w 647700"/>
                  <a:gd name="connsiteY0-10" fmla="*/ 0 h 781050"/>
                  <a:gd name="connsiteX1-11" fmla="*/ 0 w 647700"/>
                  <a:gd name="connsiteY1-12" fmla="*/ 781050 h 781050"/>
                  <a:gd name="connsiteX0-13" fmla="*/ 571500 w 571500"/>
                  <a:gd name="connsiteY0-14" fmla="*/ 0 h 857250"/>
                  <a:gd name="connsiteX1-15" fmla="*/ 0 w 571500"/>
                  <a:gd name="connsiteY1-16" fmla="*/ 857250 h 857250"/>
                  <a:gd name="connsiteX0-17" fmla="*/ 578684 w 578684"/>
                  <a:gd name="connsiteY0-18" fmla="*/ 0 h 857250"/>
                  <a:gd name="connsiteX1-19" fmla="*/ 7184 w 578684"/>
                  <a:gd name="connsiteY1-20" fmla="*/ 857250 h 857250"/>
                  <a:gd name="connsiteX0-21" fmla="*/ 578684 w 578684"/>
                  <a:gd name="connsiteY0-22" fmla="*/ 0 h 857250"/>
                  <a:gd name="connsiteX1-23" fmla="*/ 7184 w 578684"/>
                  <a:gd name="connsiteY1-24" fmla="*/ 857250 h 8572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任意多边形: 形状 15"/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-1" fmla="*/ 0 w 317500"/>
                  <a:gd name="connsiteY0-2" fmla="*/ 0 h 577850"/>
                  <a:gd name="connsiteX1-3" fmla="*/ 317500 w 317500"/>
                  <a:gd name="connsiteY1-4" fmla="*/ 260350 h 577850"/>
                  <a:gd name="connsiteX2-5" fmla="*/ 266700 w 317500"/>
                  <a:gd name="connsiteY2-6" fmla="*/ 577850 h 577850"/>
                  <a:gd name="connsiteX0-7" fmla="*/ 0 w 317500"/>
                  <a:gd name="connsiteY0-8" fmla="*/ 0 h 577850"/>
                  <a:gd name="connsiteX1-9" fmla="*/ 317500 w 317500"/>
                  <a:gd name="connsiteY1-10" fmla="*/ 260350 h 577850"/>
                  <a:gd name="connsiteX2-11" fmla="*/ 266700 w 317500"/>
                  <a:gd name="connsiteY2-12" fmla="*/ 577850 h 577850"/>
                  <a:gd name="connsiteX0-13" fmla="*/ 0 w 317500"/>
                  <a:gd name="connsiteY0-14" fmla="*/ 0 h 577850"/>
                  <a:gd name="connsiteX1-15" fmla="*/ 317500 w 317500"/>
                  <a:gd name="connsiteY1-16" fmla="*/ 260350 h 577850"/>
                  <a:gd name="connsiteX2-17" fmla="*/ 266700 w 317500"/>
                  <a:gd name="connsiteY2-18" fmla="*/ 577850 h 577850"/>
                  <a:gd name="connsiteX0-19" fmla="*/ 0 w 317500"/>
                  <a:gd name="connsiteY0-20" fmla="*/ 0 h 577850"/>
                  <a:gd name="connsiteX1-21" fmla="*/ 317500 w 317500"/>
                  <a:gd name="connsiteY1-22" fmla="*/ 260350 h 577850"/>
                  <a:gd name="connsiteX2-23" fmla="*/ 266700 w 317500"/>
                  <a:gd name="connsiteY2-24" fmla="*/ 577850 h 577850"/>
                  <a:gd name="connsiteX0-25" fmla="*/ 0 w 317500"/>
                  <a:gd name="connsiteY0-26" fmla="*/ 0 h 577850"/>
                  <a:gd name="connsiteX1-27" fmla="*/ 317500 w 317500"/>
                  <a:gd name="connsiteY1-28" fmla="*/ 260350 h 577850"/>
                  <a:gd name="connsiteX2-29" fmla="*/ 266700 w 317500"/>
                  <a:gd name="connsiteY2-30" fmla="*/ 577850 h 5778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任意多边形: 形状 17"/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-1" fmla="*/ 0 w 768350"/>
                  <a:gd name="connsiteY0-2" fmla="*/ 0 h 571500"/>
                  <a:gd name="connsiteX1-3" fmla="*/ 654050 w 768350"/>
                  <a:gd name="connsiteY1-4" fmla="*/ 330200 h 571500"/>
                  <a:gd name="connsiteX2-5" fmla="*/ 768350 w 768350"/>
                  <a:gd name="connsiteY2-6" fmla="*/ 571500 h 571500"/>
                  <a:gd name="connsiteX0-7" fmla="*/ 0 w 768350"/>
                  <a:gd name="connsiteY0-8" fmla="*/ 0 h 571500"/>
                  <a:gd name="connsiteX1-9" fmla="*/ 654050 w 768350"/>
                  <a:gd name="connsiteY1-10" fmla="*/ 330200 h 571500"/>
                  <a:gd name="connsiteX2-11" fmla="*/ 768350 w 768350"/>
                  <a:gd name="connsiteY2-12" fmla="*/ 571500 h 571500"/>
                  <a:gd name="connsiteX0-13" fmla="*/ 0 w 768350"/>
                  <a:gd name="connsiteY0-14" fmla="*/ 0 h 571500"/>
                  <a:gd name="connsiteX1-15" fmla="*/ 654050 w 768350"/>
                  <a:gd name="connsiteY1-16" fmla="*/ 330200 h 571500"/>
                  <a:gd name="connsiteX2-17" fmla="*/ 768350 w 768350"/>
                  <a:gd name="connsiteY2-18" fmla="*/ 571500 h 571500"/>
                  <a:gd name="connsiteX0-19" fmla="*/ 0 w 806450"/>
                  <a:gd name="connsiteY0-20" fmla="*/ 0 h 577850"/>
                  <a:gd name="connsiteX1-21" fmla="*/ 654050 w 806450"/>
                  <a:gd name="connsiteY1-22" fmla="*/ 330200 h 577850"/>
                  <a:gd name="connsiteX2-23" fmla="*/ 806450 w 806450"/>
                  <a:gd name="connsiteY2-24" fmla="*/ 577850 h 577850"/>
                  <a:gd name="connsiteX0-25" fmla="*/ 0 w 806450"/>
                  <a:gd name="connsiteY0-26" fmla="*/ 0 h 577850"/>
                  <a:gd name="connsiteX1-27" fmla="*/ 615950 w 806450"/>
                  <a:gd name="connsiteY1-28" fmla="*/ 304800 h 577850"/>
                  <a:gd name="connsiteX2-29" fmla="*/ 806450 w 806450"/>
                  <a:gd name="connsiteY2-30" fmla="*/ 577850 h 577850"/>
                  <a:gd name="connsiteX0-31" fmla="*/ 0 w 806450"/>
                  <a:gd name="connsiteY0-32" fmla="*/ 0 h 577850"/>
                  <a:gd name="connsiteX1-33" fmla="*/ 615950 w 806450"/>
                  <a:gd name="connsiteY1-34" fmla="*/ 304800 h 577850"/>
                  <a:gd name="connsiteX2-35" fmla="*/ 806450 w 806450"/>
                  <a:gd name="connsiteY2-36" fmla="*/ 577850 h 577850"/>
                  <a:gd name="connsiteX0-37" fmla="*/ 0 w 806450"/>
                  <a:gd name="connsiteY0-38" fmla="*/ 0 h 577850"/>
                  <a:gd name="connsiteX1-39" fmla="*/ 615950 w 806450"/>
                  <a:gd name="connsiteY1-40" fmla="*/ 304800 h 577850"/>
                  <a:gd name="connsiteX2-41" fmla="*/ 806450 w 806450"/>
                  <a:gd name="connsiteY2-42" fmla="*/ 577850 h 577850"/>
                  <a:gd name="connsiteX0-43" fmla="*/ 0 w 806450"/>
                  <a:gd name="connsiteY0-44" fmla="*/ 0 h 577850"/>
                  <a:gd name="connsiteX1-45" fmla="*/ 615950 w 806450"/>
                  <a:gd name="connsiteY1-46" fmla="*/ 304800 h 577850"/>
                  <a:gd name="connsiteX2-47" fmla="*/ 806450 w 806450"/>
                  <a:gd name="connsiteY2-48" fmla="*/ 577850 h 577850"/>
                  <a:gd name="connsiteX0-49" fmla="*/ 0 w 806450"/>
                  <a:gd name="connsiteY0-50" fmla="*/ 0 h 577850"/>
                  <a:gd name="connsiteX1-51" fmla="*/ 615950 w 806450"/>
                  <a:gd name="connsiteY1-52" fmla="*/ 304800 h 577850"/>
                  <a:gd name="connsiteX2-53" fmla="*/ 806450 w 806450"/>
                  <a:gd name="connsiteY2-54" fmla="*/ 577850 h 577850"/>
                  <a:gd name="connsiteX0-55" fmla="*/ 0 w 806450"/>
                  <a:gd name="connsiteY0-56" fmla="*/ 0 h 577850"/>
                  <a:gd name="connsiteX1-57" fmla="*/ 615950 w 806450"/>
                  <a:gd name="connsiteY1-58" fmla="*/ 304800 h 577850"/>
                  <a:gd name="connsiteX2-59" fmla="*/ 806450 w 806450"/>
                  <a:gd name="connsiteY2-60" fmla="*/ 577850 h 5778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任意多边形: 形状 18"/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-1" fmla="*/ 692150 w 692150"/>
                  <a:gd name="connsiteY0-2" fmla="*/ 0 h 400050"/>
                  <a:gd name="connsiteX1-3" fmla="*/ 0 w 692150"/>
                  <a:gd name="connsiteY1-4" fmla="*/ 400050 h 400050"/>
                  <a:gd name="connsiteX0-5" fmla="*/ 692150 w 692150"/>
                  <a:gd name="connsiteY0-6" fmla="*/ 0 h 400050"/>
                  <a:gd name="connsiteX1-7" fmla="*/ 0 w 692150"/>
                  <a:gd name="connsiteY1-8" fmla="*/ 400050 h 400050"/>
                  <a:gd name="connsiteX0-9" fmla="*/ 692150 w 692150"/>
                  <a:gd name="connsiteY0-10" fmla="*/ 0 h 400050"/>
                  <a:gd name="connsiteX1-11" fmla="*/ 0 w 692150"/>
                  <a:gd name="connsiteY1-12" fmla="*/ 400050 h 400050"/>
                  <a:gd name="connsiteX0-13" fmla="*/ 669290 w 669290"/>
                  <a:gd name="connsiteY0-14" fmla="*/ 0 h 240208"/>
                  <a:gd name="connsiteX1-15" fmla="*/ 0 w 669290"/>
                  <a:gd name="connsiteY1-16" fmla="*/ 240030 h 240208"/>
                  <a:gd name="connsiteX0-17" fmla="*/ 669290 w 669290"/>
                  <a:gd name="connsiteY0-18" fmla="*/ 0 h 308610"/>
                  <a:gd name="connsiteX1-19" fmla="*/ 0 w 669290"/>
                  <a:gd name="connsiteY1-20" fmla="*/ 308610 h 308610"/>
                  <a:gd name="connsiteX0-21" fmla="*/ 829310 w 829310"/>
                  <a:gd name="connsiteY0-22" fmla="*/ 0 h 240208"/>
                  <a:gd name="connsiteX1-23" fmla="*/ 0 w 829310"/>
                  <a:gd name="connsiteY1-24" fmla="*/ 240030 h 240208"/>
                  <a:gd name="connsiteX0-25" fmla="*/ 829310 w 829310"/>
                  <a:gd name="connsiteY0-26" fmla="*/ 0 h 284032"/>
                  <a:gd name="connsiteX1-27" fmla="*/ 0 w 829310"/>
                  <a:gd name="connsiteY1-28" fmla="*/ 240030 h 28403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任意多边形: 形状 19"/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-1" fmla="*/ 0 w 317500"/>
                  <a:gd name="connsiteY0-2" fmla="*/ 0 h 88900"/>
                  <a:gd name="connsiteX1-3" fmla="*/ 317500 w 317500"/>
                  <a:gd name="connsiteY1-4" fmla="*/ 88900 h 88900"/>
                  <a:gd name="connsiteX0-5" fmla="*/ 0 w 317500"/>
                  <a:gd name="connsiteY0-6" fmla="*/ 2541 h 91441"/>
                  <a:gd name="connsiteX1-7" fmla="*/ 317500 w 317500"/>
                  <a:gd name="connsiteY1-8" fmla="*/ 91441 h 91441"/>
                  <a:gd name="connsiteX0-9" fmla="*/ 0 w 317500"/>
                  <a:gd name="connsiteY0-10" fmla="*/ 2541 h 91441"/>
                  <a:gd name="connsiteX1-11" fmla="*/ 317500 w 317500"/>
                  <a:gd name="connsiteY1-12" fmla="*/ 91441 h 91441"/>
                  <a:gd name="connsiteX0-13" fmla="*/ 0 w 317500"/>
                  <a:gd name="connsiteY0-14" fmla="*/ 4794 h 93694"/>
                  <a:gd name="connsiteX1-15" fmla="*/ 317500 w 317500"/>
                  <a:gd name="connsiteY1-16" fmla="*/ 93694 h 93694"/>
                  <a:gd name="connsiteX0-17" fmla="*/ 0 w 317500"/>
                  <a:gd name="connsiteY0-18" fmla="*/ 4294 h 93194"/>
                  <a:gd name="connsiteX1-19" fmla="*/ 317500 w 317500"/>
                  <a:gd name="connsiteY1-20" fmla="*/ 93194 h 93194"/>
                  <a:gd name="connsiteX0-21" fmla="*/ 0 w 323850"/>
                  <a:gd name="connsiteY0-22" fmla="*/ 8743 h 65893"/>
                  <a:gd name="connsiteX1-23" fmla="*/ 323850 w 323850"/>
                  <a:gd name="connsiteY1-24" fmla="*/ 65893 h 65893"/>
                  <a:gd name="connsiteX0-25" fmla="*/ 0 w 323850"/>
                  <a:gd name="connsiteY0-26" fmla="*/ 5717 h 62867"/>
                  <a:gd name="connsiteX1-27" fmla="*/ 323850 w 323850"/>
                  <a:gd name="connsiteY1-28" fmla="*/ 62867 h 628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6" name="任意多边形: 形状 22"/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-1" fmla="*/ 0 w 1135380"/>
                <a:gd name="connsiteY0-2" fmla="*/ 472440 h 472440"/>
                <a:gd name="connsiteX1-3" fmla="*/ 213360 w 1135380"/>
                <a:gd name="connsiteY1-4" fmla="*/ 388620 h 472440"/>
                <a:gd name="connsiteX2" fmla="*/ 1135380 w 1135380"/>
                <a:gd name="connsiteY2" fmla="*/ 0 h 472440"/>
                <a:gd name="connsiteX0-5" fmla="*/ 0 w 1447800"/>
                <a:gd name="connsiteY0-6" fmla="*/ 868680 h 868680"/>
                <a:gd name="connsiteX1-7" fmla="*/ 525780 w 1447800"/>
                <a:gd name="connsiteY1-8" fmla="*/ 388620 h 868680"/>
                <a:gd name="connsiteX2-9" fmla="*/ 1447800 w 1447800"/>
                <a:gd name="connsiteY2-10" fmla="*/ 0 h 868680"/>
                <a:gd name="connsiteX0-11" fmla="*/ 0 w 1447800"/>
                <a:gd name="connsiteY0-12" fmla="*/ 868680 h 868680"/>
                <a:gd name="connsiteX1-13" fmla="*/ 213360 w 1447800"/>
                <a:gd name="connsiteY1-14" fmla="*/ 434340 h 868680"/>
                <a:gd name="connsiteX2-15" fmla="*/ 1447800 w 1447800"/>
                <a:gd name="connsiteY2-16" fmla="*/ 0 h 868680"/>
                <a:gd name="connsiteX0-17" fmla="*/ 0 w 1447800"/>
                <a:gd name="connsiteY0-18" fmla="*/ 868680 h 868680"/>
                <a:gd name="connsiteX1-19" fmla="*/ 213360 w 1447800"/>
                <a:gd name="connsiteY1-20" fmla="*/ 434340 h 868680"/>
                <a:gd name="connsiteX2-21" fmla="*/ 1447800 w 1447800"/>
                <a:gd name="connsiteY2-22" fmla="*/ 0 h 868680"/>
                <a:gd name="connsiteX0-23" fmla="*/ 0 w 1447800"/>
                <a:gd name="connsiteY0-24" fmla="*/ 868680 h 868680"/>
                <a:gd name="connsiteX1-25" fmla="*/ 213360 w 1447800"/>
                <a:gd name="connsiteY1-26" fmla="*/ 434340 h 868680"/>
                <a:gd name="connsiteX2-27" fmla="*/ 1447800 w 1447800"/>
                <a:gd name="connsiteY2-28" fmla="*/ 0 h 868680"/>
                <a:gd name="connsiteX0-29" fmla="*/ 0 w 1447800"/>
                <a:gd name="connsiteY0-30" fmla="*/ 868680 h 868680"/>
                <a:gd name="connsiteX1-31" fmla="*/ 259080 w 1447800"/>
                <a:gd name="connsiteY1-32" fmla="*/ 365760 h 868680"/>
                <a:gd name="connsiteX2-33" fmla="*/ 1447800 w 1447800"/>
                <a:gd name="connsiteY2-34" fmla="*/ 0 h 868680"/>
                <a:gd name="connsiteX0-35" fmla="*/ 0 w 1447800"/>
                <a:gd name="connsiteY0-36" fmla="*/ 868680 h 868680"/>
                <a:gd name="connsiteX1-37" fmla="*/ 259080 w 1447800"/>
                <a:gd name="connsiteY1-38" fmla="*/ 365760 h 868680"/>
                <a:gd name="connsiteX2-39" fmla="*/ 1447800 w 1447800"/>
                <a:gd name="connsiteY2-40" fmla="*/ 0 h 868680"/>
                <a:gd name="connsiteX0-41" fmla="*/ 0 w 1447800"/>
                <a:gd name="connsiteY0-42" fmla="*/ 868680 h 868680"/>
                <a:gd name="connsiteX1-43" fmla="*/ 259080 w 1447800"/>
                <a:gd name="connsiteY1-44" fmla="*/ 365760 h 868680"/>
                <a:gd name="connsiteX2-45" fmla="*/ 1447800 w 1447800"/>
                <a:gd name="connsiteY2-46" fmla="*/ 0 h 8686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9" y="connsiteY2-10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7560" y="3890083"/>
            <a:ext cx="5273831" cy="150255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31"/>
          <p:cNvPicPr>
            <a:picLocks noChangeAspect="1"/>
          </p:cNvPicPr>
          <p:nvPr/>
        </p:nvPicPr>
        <p:blipFill rotWithShape="1">
          <a:blip r:embed="rId4"/>
          <a:srcRect b="69698"/>
          <a:stretch>
            <a:fillRect/>
          </a:stretch>
        </p:blipFill>
        <p:spPr>
          <a:xfrm>
            <a:off x="-764274" y="5152011"/>
            <a:ext cx="13784238" cy="1777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67" b="98167" l="17000" r="8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3" r="17277"/>
          <a:stretch>
            <a:fillRect/>
          </a:stretch>
        </p:blipFill>
        <p:spPr>
          <a:xfrm>
            <a:off x="9103614" y="330900"/>
            <a:ext cx="4869942" cy="7083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17" b="90000" l="5761" r="93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27"/>
          <a:stretch>
            <a:fillRect/>
          </a:stretch>
        </p:blipFill>
        <p:spPr>
          <a:xfrm>
            <a:off x="10331127" y="3393324"/>
            <a:ext cx="1966403" cy="21791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7489" y="1970683"/>
            <a:ext cx="1495373" cy="1673693"/>
            <a:chOff x="217697" y="2125774"/>
            <a:chExt cx="1364805" cy="1531500"/>
          </a:xfrm>
        </p:grpSpPr>
        <p:pic>
          <p:nvPicPr>
            <p:cNvPr id="668" name="Picture 66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97" y="2125774"/>
              <a:ext cx="1240238" cy="1245750"/>
            </a:xfrm>
            <a:prstGeom prst="rect">
              <a:avLst/>
            </a:prstGeom>
          </p:spPr>
        </p:pic>
        <p:sp>
          <p:nvSpPr>
            <p:cNvPr id="14" name="Hexagon 13"/>
            <p:cNvSpPr/>
            <p:nvPr/>
          </p:nvSpPr>
          <p:spPr>
            <a:xfrm>
              <a:off x="966181" y="3085774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72178" y="1975927"/>
            <a:ext cx="1325216" cy="1668052"/>
            <a:chOff x="2330376" y="2175067"/>
            <a:chExt cx="1325216" cy="1668052"/>
          </a:xfrm>
        </p:grpSpPr>
        <p:sp>
          <p:nvSpPr>
            <p:cNvPr id="1092" name="Hexagon 1091"/>
            <p:cNvSpPr/>
            <p:nvPr/>
          </p:nvSpPr>
          <p:spPr>
            <a:xfrm>
              <a:off x="3027590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095" name="Picture 109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376" y="2175067"/>
              <a:ext cx="1325216" cy="133110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392393" y="1874860"/>
            <a:ext cx="1409378" cy="1766134"/>
            <a:chOff x="4390606" y="2076985"/>
            <a:chExt cx="1409378" cy="1766134"/>
          </a:xfrm>
        </p:grpSpPr>
        <p:sp>
          <p:nvSpPr>
            <p:cNvPr id="1093" name="Hexagon 1092"/>
            <p:cNvSpPr/>
            <p:nvPr/>
          </p:nvSpPr>
          <p:spPr>
            <a:xfrm>
              <a:off x="4924747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096" name="Picture 109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0606" y="2076985"/>
              <a:ext cx="1409378" cy="141564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915891" y="2031364"/>
            <a:ext cx="1569568" cy="1710926"/>
            <a:chOff x="5915891" y="2031364"/>
            <a:chExt cx="1569568" cy="1710926"/>
          </a:xfrm>
        </p:grpSpPr>
        <p:sp>
          <p:nvSpPr>
            <p:cNvPr id="1094" name="Hexagon 1093"/>
            <p:cNvSpPr/>
            <p:nvPr/>
          </p:nvSpPr>
          <p:spPr>
            <a:xfrm>
              <a:off x="6869138" y="3170790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097" name="Picture 109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891" y="2031364"/>
              <a:ext cx="1403357" cy="1409594"/>
            </a:xfrm>
            <a:prstGeom prst="rect">
              <a:avLst/>
            </a:prstGeom>
          </p:spPr>
        </p:pic>
      </p:grpSp>
      <p:grpSp>
        <p:nvGrpSpPr>
          <p:cNvPr id="16" name="Google Shape;796;p3"/>
          <p:cNvGrpSpPr/>
          <p:nvPr/>
        </p:nvGrpSpPr>
        <p:grpSpPr>
          <a:xfrm>
            <a:off x="5904450" y="818532"/>
            <a:ext cx="210400" cy="182707"/>
            <a:chOff x="9117820" y="2027686"/>
            <a:chExt cx="210400" cy="182707"/>
          </a:xfrm>
        </p:grpSpPr>
        <p:sp>
          <p:nvSpPr>
            <p:cNvPr id="1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6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8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9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1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2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3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5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6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3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5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6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7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8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9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0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5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6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7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8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9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0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1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2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3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8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0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1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2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3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4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5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6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8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9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0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1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2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6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7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8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9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0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1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2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3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4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5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6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7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8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9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0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21" name="Google Shape;902;p3"/>
          <p:cNvSpPr/>
          <p:nvPr/>
        </p:nvSpPr>
        <p:spPr>
          <a:xfrm>
            <a:off x="6803422" y="632245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2" name="Google Shape;902;p3"/>
          <p:cNvSpPr/>
          <p:nvPr/>
        </p:nvSpPr>
        <p:spPr>
          <a:xfrm>
            <a:off x="9523647" y="330900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4" name="Google Shape;902;p3"/>
          <p:cNvSpPr/>
          <p:nvPr/>
        </p:nvSpPr>
        <p:spPr>
          <a:xfrm>
            <a:off x="8310230" y="6004947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5" name="Google Shape;902;p3"/>
          <p:cNvSpPr/>
          <p:nvPr/>
        </p:nvSpPr>
        <p:spPr>
          <a:xfrm>
            <a:off x="6370236" y="4862731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26" name="Google Shape;796;p3"/>
          <p:cNvGrpSpPr/>
          <p:nvPr/>
        </p:nvGrpSpPr>
        <p:grpSpPr>
          <a:xfrm>
            <a:off x="7151361" y="5945789"/>
            <a:ext cx="210400" cy="182707"/>
            <a:chOff x="9117820" y="2027686"/>
            <a:chExt cx="210400" cy="182707"/>
          </a:xfrm>
        </p:grpSpPr>
        <p:sp>
          <p:nvSpPr>
            <p:cNvPr id="12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30" name="Google Shape;902;p3"/>
          <p:cNvSpPr/>
          <p:nvPr/>
        </p:nvSpPr>
        <p:spPr>
          <a:xfrm>
            <a:off x="4953253" y="6195159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5" name="Google Shape;902;p3"/>
          <p:cNvSpPr/>
          <p:nvPr/>
        </p:nvSpPr>
        <p:spPr>
          <a:xfrm>
            <a:off x="9984190" y="6037143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336" name="Google Shape;796;p3"/>
          <p:cNvGrpSpPr/>
          <p:nvPr/>
        </p:nvGrpSpPr>
        <p:grpSpPr>
          <a:xfrm>
            <a:off x="5243449" y="4797778"/>
            <a:ext cx="210400" cy="182707"/>
            <a:chOff x="9117820" y="2027686"/>
            <a:chExt cx="210400" cy="182707"/>
          </a:xfrm>
        </p:grpSpPr>
        <p:sp>
          <p:nvSpPr>
            <p:cNvPr id="33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40" name="Google Shape;796;p3"/>
          <p:cNvGrpSpPr/>
          <p:nvPr/>
        </p:nvGrpSpPr>
        <p:grpSpPr>
          <a:xfrm>
            <a:off x="6163127" y="1520971"/>
            <a:ext cx="210400" cy="182707"/>
            <a:chOff x="9117820" y="2027686"/>
            <a:chExt cx="210400" cy="182707"/>
          </a:xfrm>
        </p:grpSpPr>
        <p:sp>
          <p:nvSpPr>
            <p:cNvPr id="441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2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3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4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5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6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7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8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9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0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1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2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3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4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5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6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7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8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9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60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61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62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63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64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65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66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67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68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69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0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1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2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3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4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5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6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7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8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9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80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81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82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83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84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85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86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87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88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89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90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91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92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93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94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95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96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97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98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99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0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1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2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3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4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5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6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7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8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9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10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11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12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13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14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15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16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17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18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19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20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21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22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23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24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25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26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27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28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29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30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31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32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33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34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35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36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37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38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39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0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1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2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3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544" name="Google Shape;796;p3"/>
          <p:cNvGrpSpPr/>
          <p:nvPr/>
        </p:nvGrpSpPr>
        <p:grpSpPr>
          <a:xfrm>
            <a:off x="8418285" y="294012"/>
            <a:ext cx="210400" cy="182707"/>
            <a:chOff x="9117820" y="2027686"/>
            <a:chExt cx="210400" cy="182707"/>
          </a:xfrm>
        </p:grpSpPr>
        <p:sp>
          <p:nvSpPr>
            <p:cNvPr id="545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6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7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8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9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50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51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52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53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54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55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56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57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58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59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60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61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62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63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64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65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66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67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68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69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0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1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2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3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4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5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6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7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8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9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0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1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2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3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4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5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6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7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8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9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0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1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2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3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4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5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6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7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8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9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0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1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2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3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4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5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6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7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8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9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0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1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2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3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4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5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6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7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8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9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0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1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2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3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4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5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6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7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8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9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30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31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32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33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34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35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36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37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38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39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0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1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2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3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4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5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6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7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652" name="Google Shape;2562;p10"/>
          <p:cNvGrpSpPr/>
          <p:nvPr/>
        </p:nvGrpSpPr>
        <p:grpSpPr>
          <a:xfrm>
            <a:off x="5855292" y="5591744"/>
            <a:ext cx="841680" cy="701097"/>
            <a:chOff x="6029366" y="3371852"/>
            <a:chExt cx="130719" cy="112578"/>
          </a:xfrm>
        </p:grpSpPr>
        <p:sp>
          <p:nvSpPr>
            <p:cNvPr id="653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54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55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660" name="TextBox 659"/>
          <p:cNvSpPr txBox="1"/>
          <p:nvPr/>
        </p:nvSpPr>
        <p:spPr>
          <a:xfrm rot="19569616">
            <a:off x="138024" y="268137"/>
            <a:ext cx="2378762" cy="1754326"/>
          </a:xfrm>
          <a:custGeom>
            <a:avLst/>
            <a:gdLst>
              <a:gd name="connsiteX0" fmla="*/ 0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0 w 2350126"/>
              <a:gd name="connsiteY4" fmla="*/ 0 h 923330"/>
              <a:gd name="connsiteX0-1" fmla="*/ 127819 w 2350126"/>
              <a:gd name="connsiteY0-2" fmla="*/ 0 h 923330"/>
              <a:gd name="connsiteX1-3" fmla="*/ 2350126 w 2350126"/>
              <a:gd name="connsiteY1-4" fmla="*/ 0 h 923330"/>
              <a:gd name="connsiteX2-5" fmla="*/ 2350126 w 2350126"/>
              <a:gd name="connsiteY2-6" fmla="*/ 923330 h 923330"/>
              <a:gd name="connsiteX3-7" fmla="*/ 0 w 2350126"/>
              <a:gd name="connsiteY3-8" fmla="*/ 923330 h 923330"/>
              <a:gd name="connsiteX4-9" fmla="*/ 127819 w 2350126"/>
              <a:gd name="connsiteY4-10" fmla="*/ 0 h 923330"/>
              <a:gd name="connsiteX0-11" fmla="*/ 19665 w 2241972"/>
              <a:gd name="connsiteY0-12" fmla="*/ 0 h 933162"/>
              <a:gd name="connsiteX1-13" fmla="*/ 2241972 w 2241972"/>
              <a:gd name="connsiteY1-14" fmla="*/ 0 h 933162"/>
              <a:gd name="connsiteX2-15" fmla="*/ 2241972 w 2241972"/>
              <a:gd name="connsiteY2-16" fmla="*/ 923330 h 933162"/>
              <a:gd name="connsiteX3-17" fmla="*/ 0 w 2241972"/>
              <a:gd name="connsiteY3-18" fmla="*/ 933162 h 933162"/>
              <a:gd name="connsiteX4-19" fmla="*/ 19665 w 2241972"/>
              <a:gd name="connsiteY4-20" fmla="*/ 0 h 933162"/>
              <a:gd name="connsiteX0-21" fmla="*/ 144314 w 2366621"/>
              <a:gd name="connsiteY0-22" fmla="*/ 0 h 933162"/>
              <a:gd name="connsiteX1-23" fmla="*/ 2366621 w 2366621"/>
              <a:gd name="connsiteY1-24" fmla="*/ 0 h 933162"/>
              <a:gd name="connsiteX2-25" fmla="*/ 2366621 w 2366621"/>
              <a:gd name="connsiteY2-26" fmla="*/ 923330 h 933162"/>
              <a:gd name="connsiteX3-27" fmla="*/ 124649 w 2366621"/>
              <a:gd name="connsiteY3-28" fmla="*/ 933162 h 933162"/>
              <a:gd name="connsiteX4-29" fmla="*/ 144314 w 2366621"/>
              <a:gd name="connsiteY4-30" fmla="*/ 0 h 933162"/>
              <a:gd name="connsiteX0-31" fmla="*/ 144314 w 2366621"/>
              <a:gd name="connsiteY0-32" fmla="*/ 0 h 933162"/>
              <a:gd name="connsiteX1-33" fmla="*/ 2366621 w 2366621"/>
              <a:gd name="connsiteY1-34" fmla="*/ 0 h 933162"/>
              <a:gd name="connsiteX2-35" fmla="*/ 2307628 w 2366621"/>
              <a:gd name="connsiteY2-36" fmla="*/ 795511 h 933162"/>
              <a:gd name="connsiteX3-37" fmla="*/ 124649 w 2366621"/>
              <a:gd name="connsiteY3-38" fmla="*/ 933162 h 933162"/>
              <a:gd name="connsiteX4-39" fmla="*/ 144314 w 2366621"/>
              <a:gd name="connsiteY4-40" fmla="*/ 0 h 933162"/>
              <a:gd name="connsiteX0-41" fmla="*/ 144314 w 2317459"/>
              <a:gd name="connsiteY0-42" fmla="*/ 0 h 933162"/>
              <a:gd name="connsiteX1-43" fmla="*/ 2317459 w 2317459"/>
              <a:gd name="connsiteY1-44" fmla="*/ 127820 h 933162"/>
              <a:gd name="connsiteX2-45" fmla="*/ 2307628 w 2317459"/>
              <a:gd name="connsiteY2-46" fmla="*/ 795511 h 933162"/>
              <a:gd name="connsiteX3-47" fmla="*/ 124649 w 2317459"/>
              <a:gd name="connsiteY3-48" fmla="*/ 933162 h 933162"/>
              <a:gd name="connsiteX4-49" fmla="*/ 144314 w 2317459"/>
              <a:gd name="connsiteY4-50" fmla="*/ 0 h 933162"/>
              <a:gd name="connsiteX0-51" fmla="*/ 144314 w 2317459"/>
              <a:gd name="connsiteY0-52" fmla="*/ 0 h 933162"/>
              <a:gd name="connsiteX1-53" fmla="*/ 2317459 w 2317459"/>
              <a:gd name="connsiteY1-54" fmla="*/ 127820 h 933162"/>
              <a:gd name="connsiteX2-55" fmla="*/ 2307628 w 2317459"/>
              <a:gd name="connsiteY2-56" fmla="*/ 795511 h 933162"/>
              <a:gd name="connsiteX3-57" fmla="*/ 124649 w 2317459"/>
              <a:gd name="connsiteY3-58" fmla="*/ 933162 h 933162"/>
              <a:gd name="connsiteX4-59" fmla="*/ 144314 w 2317459"/>
              <a:gd name="connsiteY4-60" fmla="*/ 0 h 933162"/>
              <a:gd name="connsiteX0-61" fmla="*/ 144314 w 2317459"/>
              <a:gd name="connsiteY0-62" fmla="*/ 0 h 933162"/>
              <a:gd name="connsiteX1-63" fmla="*/ 2317459 w 2317459"/>
              <a:gd name="connsiteY1-64" fmla="*/ 127820 h 933162"/>
              <a:gd name="connsiteX2-65" fmla="*/ 1806183 w 2317459"/>
              <a:gd name="connsiteY2-66" fmla="*/ 844673 h 933162"/>
              <a:gd name="connsiteX3-67" fmla="*/ 124649 w 2317459"/>
              <a:gd name="connsiteY3-68" fmla="*/ 933162 h 933162"/>
              <a:gd name="connsiteX4-69" fmla="*/ 144314 w 2317459"/>
              <a:gd name="connsiteY4-70" fmla="*/ 0 h 933162"/>
              <a:gd name="connsiteX0-71" fmla="*/ 144314 w 2317459"/>
              <a:gd name="connsiteY0-72" fmla="*/ 0 h 933162"/>
              <a:gd name="connsiteX1-73" fmla="*/ 2317459 w 2317459"/>
              <a:gd name="connsiteY1-74" fmla="*/ 127820 h 933162"/>
              <a:gd name="connsiteX2-75" fmla="*/ 1806183 w 2317459"/>
              <a:gd name="connsiteY2-76" fmla="*/ 844673 h 933162"/>
              <a:gd name="connsiteX3-77" fmla="*/ 124649 w 2317459"/>
              <a:gd name="connsiteY3-78" fmla="*/ 933162 h 933162"/>
              <a:gd name="connsiteX4-79" fmla="*/ 144314 w 2317459"/>
              <a:gd name="connsiteY4-80" fmla="*/ 0 h 933162"/>
              <a:gd name="connsiteX0-81" fmla="*/ 144314 w 2317459"/>
              <a:gd name="connsiteY0-82" fmla="*/ 0 h 933162"/>
              <a:gd name="connsiteX1-83" fmla="*/ 2317459 w 2317459"/>
              <a:gd name="connsiteY1-84" fmla="*/ 127820 h 933162"/>
              <a:gd name="connsiteX2-85" fmla="*/ 1806183 w 2317459"/>
              <a:gd name="connsiteY2-86" fmla="*/ 844673 h 933162"/>
              <a:gd name="connsiteX3-87" fmla="*/ 124649 w 2317459"/>
              <a:gd name="connsiteY3-88" fmla="*/ 933162 h 933162"/>
              <a:gd name="connsiteX4-89" fmla="*/ 144314 w 2317459"/>
              <a:gd name="connsiteY4-90" fmla="*/ 0 h 933162"/>
              <a:gd name="connsiteX0-91" fmla="*/ 23909 w 2393699"/>
              <a:gd name="connsiteY0-92" fmla="*/ 10422 h 874759"/>
              <a:gd name="connsiteX1-93" fmla="*/ 2393699 w 2393699"/>
              <a:gd name="connsiteY1-94" fmla="*/ 69417 h 874759"/>
              <a:gd name="connsiteX2-95" fmla="*/ 1882423 w 2393699"/>
              <a:gd name="connsiteY2-96" fmla="*/ 786270 h 874759"/>
              <a:gd name="connsiteX3-97" fmla="*/ 200889 w 2393699"/>
              <a:gd name="connsiteY3-98" fmla="*/ 874759 h 874759"/>
              <a:gd name="connsiteX4-99" fmla="*/ 23909 w 2393699"/>
              <a:gd name="connsiteY4-100" fmla="*/ 10422 h 874759"/>
              <a:gd name="connsiteX0-101" fmla="*/ 36927 w 2377220"/>
              <a:gd name="connsiteY0-102" fmla="*/ 46388 h 861564"/>
              <a:gd name="connsiteX1-103" fmla="*/ 2377220 w 2377220"/>
              <a:gd name="connsiteY1-104" fmla="*/ 56222 h 861564"/>
              <a:gd name="connsiteX2-105" fmla="*/ 1865944 w 2377220"/>
              <a:gd name="connsiteY2-106" fmla="*/ 773075 h 861564"/>
              <a:gd name="connsiteX3-107" fmla="*/ 184410 w 2377220"/>
              <a:gd name="connsiteY3-108" fmla="*/ 861564 h 861564"/>
              <a:gd name="connsiteX4-109" fmla="*/ 36927 w 2377220"/>
              <a:gd name="connsiteY4-110" fmla="*/ 46388 h 861564"/>
              <a:gd name="connsiteX0-111" fmla="*/ 36927 w 2377220"/>
              <a:gd name="connsiteY0-112" fmla="*/ 42871 h 858047"/>
              <a:gd name="connsiteX1-113" fmla="*/ 2377220 w 2377220"/>
              <a:gd name="connsiteY1-114" fmla="*/ 52705 h 858047"/>
              <a:gd name="connsiteX2-115" fmla="*/ 1865944 w 2377220"/>
              <a:gd name="connsiteY2-116" fmla="*/ 769558 h 858047"/>
              <a:gd name="connsiteX3-117" fmla="*/ 184410 w 2377220"/>
              <a:gd name="connsiteY3-118" fmla="*/ 858047 h 858047"/>
              <a:gd name="connsiteX4-119" fmla="*/ 36927 w 2377220"/>
              <a:gd name="connsiteY4-120" fmla="*/ 42871 h 858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77220" h="858047">
                <a:moveTo>
                  <a:pt x="36927" y="42871"/>
                </a:moveTo>
                <a:cubicBezTo>
                  <a:pt x="476174" y="105143"/>
                  <a:pt x="1308709" y="-88224"/>
                  <a:pt x="2377220" y="52705"/>
                </a:cubicBezTo>
                <a:cubicBezTo>
                  <a:pt x="2206795" y="291656"/>
                  <a:pt x="2714795" y="727253"/>
                  <a:pt x="1865944" y="769558"/>
                </a:cubicBezTo>
                <a:lnTo>
                  <a:pt x="184410" y="858047"/>
                </a:lnTo>
                <a:cubicBezTo>
                  <a:pt x="-104003" y="605987"/>
                  <a:pt x="30372" y="353925"/>
                  <a:pt x="36927" y="4287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56000"/>
            </a:schemeClr>
          </a:solidFill>
          <a:ln>
            <a:solidFill>
              <a:schemeClr val="tx1">
                <a:alpha val="98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669" name="Google Shape;796;p3"/>
          <p:cNvGrpSpPr/>
          <p:nvPr/>
        </p:nvGrpSpPr>
        <p:grpSpPr>
          <a:xfrm>
            <a:off x="10083513" y="5243155"/>
            <a:ext cx="210400" cy="182707"/>
            <a:chOff x="9117820" y="2027686"/>
            <a:chExt cx="210400" cy="182707"/>
          </a:xfrm>
        </p:grpSpPr>
        <p:sp>
          <p:nvSpPr>
            <p:cNvPr id="67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7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7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7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7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7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7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7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7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7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8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8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8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8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8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8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8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8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8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8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9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9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9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9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9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9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9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9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9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9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0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0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0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0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0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0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0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0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0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0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5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5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5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5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5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5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5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5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5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5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6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6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6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6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6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6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6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6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6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6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7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7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7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773" name="Google Shape;796;p3"/>
          <p:cNvGrpSpPr/>
          <p:nvPr/>
        </p:nvGrpSpPr>
        <p:grpSpPr>
          <a:xfrm>
            <a:off x="9269862" y="6248093"/>
            <a:ext cx="210400" cy="182707"/>
            <a:chOff x="9117820" y="2027686"/>
            <a:chExt cx="210400" cy="182707"/>
          </a:xfrm>
        </p:grpSpPr>
        <p:sp>
          <p:nvSpPr>
            <p:cNvPr id="774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75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76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77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78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79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80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81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82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83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84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85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86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87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88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89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90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91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92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93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94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95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96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97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98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99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00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01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02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03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04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05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06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07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08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09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10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11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12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13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14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15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16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17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18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19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20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21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22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23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24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25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26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27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28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29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30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31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32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33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34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35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36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37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38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39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0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1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2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3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4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5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6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7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8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9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0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1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2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3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4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5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6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7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8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9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0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1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2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3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4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5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6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7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8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9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0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1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2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3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4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5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6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981" name="Google Shape;796;p3"/>
          <p:cNvGrpSpPr/>
          <p:nvPr/>
        </p:nvGrpSpPr>
        <p:grpSpPr>
          <a:xfrm>
            <a:off x="7124733" y="6555681"/>
            <a:ext cx="210400" cy="182707"/>
            <a:chOff x="9117820" y="2027686"/>
            <a:chExt cx="210400" cy="182707"/>
          </a:xfrm>
        </p:grpSpPr>
        <p:sp>
          <p:nvSpPr>
            <p:cNvPr id="98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8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8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8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8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8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8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8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9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9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92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93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94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95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96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97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98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99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00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01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02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03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04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05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06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07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08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09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10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11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12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13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14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15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16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17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18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19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2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2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2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2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2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2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2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2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2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2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6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6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6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6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6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6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6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6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6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6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7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7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7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7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7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7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7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7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7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7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8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8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8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8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8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5284" y="3051737"/>
            <a:ext cx="2064835" cy="3806263"/>
            <a:chOff x="195284" y="3051737"/>
            <a:chExt cx="2064835" cy="3806263"/>
          </a:xfrm>
        </p:grpSpPr>
        <p:pic>
          <p:nvPicPr>
            <p:cNvPr id="6" name="Picture 5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84" y="3051737"/>
              <a:ext cx="2064835" cy="3806263"/>
            </a:xfrm>
            <a:prstGeom prst="rect">
              <a:avLst/>
            </a:prstGeom>
          </p:spPr>
        </p:pic>
        <p:sp>
          <p:nvSpPr>
            <p:cNvPr id="7" name="Oval 6">
              <a:hlinkClick r:id="rId10" action="ppaction://hlinksldjump"/>
            </p:cNvPr>
            <p:cNvSpPr/>
            <p:nvPr/>
          </p:nvSpPr>
          <p:spPr>
            <a:xfrm>
              <a:off x="935916" y="337306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27637" y="3051736"/>
            <a:ext cx="2064835" cy="3806263"/>
            <a:chOff x="2227637" y="3051736"/>
            <a:chExt cx="2064835" cy="3806263"/>
          </a:xfrm>
        </p:grpSpPr>
        <p:pic>
          <p:nvPicPr>
            <p:cNvPr id="1085" name="Picture 1084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637" y="3051736"/>
              <a:ext cx="2064835" cy="3806263"/>
            </a:xfrm>
            <a:prstGeom prst="rect">
              <a:avLst/>
            </a:prstGeom>
          </p:spPr>
        </p:pic>
        <p:sp>
          <p:nvSpPr>
            <p:cNvPr id="1088" name="Oval 1087">
              <a:hlinkClick r:id="rId13" action="ppaction://hlinksldjump"/>
            </p:cNvPr>
            <p:cNvSpPr/>
            <p:nvPr/>
          </p:nvSpPr>
          <p:spPr>
            <a:xfrm>
              <a:off x="2962651" y="3374855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24107" y="3051735"/>
            <a:ext cx="2064835" cy="3806263"/>
            <a:chOff x="4224107" y="3051735"/>
            <a:chExt cx="2064835" cy="3806263"/>
          </a:xfrm>
        </p:grpSpPr>
        <p:pic>
          <p:nvPicPr>
            <p:cNvPr id="1086" name="Picture 1085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107" y="3051735"/>
              <a:ext cx="2064835" cy="3806263"/>
            </a:xfrm>
            <a:prstGeom prst="rect">
              <a:avLst/>
            </a:prstGeom>
          </p:spPr>
        </p:pic>
        <p:sp>
          <p:nvSpPr>
            <p:cNvPr id="1089" name="Oval 1088">
              <a:hlinkClick r:id="rId14" action="ppaction://hlinksldjump"/>
            </p:cNvPr>
            <p:cNvSpPr/>
            <p:nvPr/>
          </p:nvSpPr>
          <p:spPr>
            <a:xfrm>
              <a:off x="4971077" y="338561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79382" y="3051737"/>
            <a:ext cx="2064835" cy="3806263"/>
            <a:chOff x="6279382" y="3051737"/>
            <a:chExt cx="2064835" cy="3806263"/>
          </a:xfrm>
        </p:grpSpPr>
        <p:pic>
          <p:nvPicPr>
            <p:cNvPr id="1087" name="Picture 1086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382" y="3051737"/>
              <a:ext cx="2064835" cy="3806263"/>
            </a:xfrm>
            <a:prstGeom prst="rect">
              <a:avLst/>
            </a:prstGeom>
          </p:spPr>
        </p:pic>
        <p:sp>
          <p:nvSpPr>
            <p:cNvPr id="1090" name="Oval 1089">
              <a:hlinkClick r:id="rId15" action="ppaction://hlinksldjump"/>
            </p:cNvPr>
            <p:cNvSpPr/>
            <p:nvPr/>
          </p:nvSpPr>
          <p:spPr>
            <a:xfrm>
              <a:off x="7016534" y="3393324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86" y="60412"/>
            <a:ext cx="8431499" cy="2365453"/>
          </a:xfrm>
          <a:prstGeom prst="rect">
            <a:avLst/>
          </a:prstGeom>
        </p:spPr>
      </p:pic>
      <p:sp>
        <p:nvSpPr>
          <p:cNvPr id="18" name="Action Button: End 17">
            <a:hlinkClick r:id="" action="ppaction://noaction" highlightClick="1"/>
          </p:cNvPr>
          <p:cNvSpPr/>
          <p:nvPr/>
        </p:nvSpPr>
        <p:spPr>
          <a:xfrm>
            <a:off x="11109960" y="6195159"/>
            <a:ext cx="857250" cy="571401"/>
          </a:xfrm>
          <a:prstGeom prst="actionButtonEnd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3" name="Rectangle: Rounded Corners 122">
            <a:hlinkClick r:id="rId17" action="ppaction://hlinksldjump"/>
          </p:cNvPr>
          <p:cNvSpPr/>
          <p:nvPr/>
        </p:nvSpPr>
        <p:spPr>
          <a:xfrm>
            <a:off x="10915650" y="180975"/>
            <a:ext cx="1038225" cy="476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82956 0.177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71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6556 0.1467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3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0.50872 0.1671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0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0.36068 0.1777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5 947 + 3 528 = ?</a:t>
            </a:r>
          </a:p>
        </p:txBody>
      </p:sp>
      <p:sp>
        <p:nvSpPr>
          <p:cNvPr id="13" name="Hexagon 12"/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9 475</a:t>
            </a:r>
          </a:p>
        </p:txBody>
      </p:sp>
      <p:sp>
        <p:nvSpPr>
          <p:cNvPr id="14" name="Hexagon 13"/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9 476</a:t>
            </a:r>
          </a:p>
        </p:txBody>
      </p:sp>
      <p:sp>
        <p:nvSpPr>
          <p:cNvPr id="15" name="Hexagon 14"/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9 477</a:t>
            </a:r>
          </a:p>
        </p:txBody>
      </p:sp>
      <p:sp>
        <p:nvSpPr>
          <p:cNvPr id="16" name="Hexagon 15"/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9 478</a:t>
            </a:r>
          </a:p>
        </p:txBody>
      </p:sp>
      <p:pic>
        <p:nvPicPr>
          <p:cNvPr id="18" name="Picture 1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>
            <a:fillRect/>
          </a:stretch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>
            <a:fillRect/>
          </a:stretch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>
            <a:fillRect/>
          </a:stretch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59232 0.2571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9" y="128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8 291 –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635 = 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7 655</a:t>
            </a:r>
          </a:p>
        </p:txBody>
      </p:sp>
      <p:sp>
        <p:nvSpPr>
          <p:cNvPr id="14" name="Hexagon 13"/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7 657</a:t>
            </a:r>
          </a:p>
        </p:txBody>
      </p:sp>
      <p:sp>
        <p:nvSpPr>
          <p:cNvPr id="15" name="Hexagon 14"/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7 656</a:t>
            </a:r>
          </a:p>
        </p:txBody>
      </p:sp>
      <p:sp>
        <p:nvSpPr>
          <p:cNvPr id="16" name="Hexagon 15"/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7 658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>
            <a:fillRect/>
          </a:stretch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>
            <a:fillRect/>
          </a:stretch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>
            <a:fillRect/>
          </a:stretch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71185 0.5719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2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2 817 x 3 = ?</a:t>
            </a:r>
          </a:p>
        </p:txBody>
      </p:sp>
      <p:sp>
        <p:nvSpPr>
          <p:cNvPr id="13" name="Hexagon 12"/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8 452</a:t>
            </a:r>
          </a:p>
        </p:txBody>
      </p:sp>
      <p:sp>
        <p:nvSpPr>
          <p:cNvPr id="14" name="Hexagon 13"/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8 451</a:t>
            </a:r>
          </a:p>
        </p:txBody>
      </p:sp>
      <p:sp>
        <p:nvSpPr>
          <p:cNvPr id="15" name="Hexagon 14"/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8 450</a:t>
            </a:r>
          </a:p>
        </p:txBody>
      </p:sp>
      <p:sp>
        <p:nvSpPr>
          <p:cNvPr id="16" name="Hexagon 15"/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8 453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>
            <a:fillRect/>
          </a:stretch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>
            <a:fillRect/>
          </a:stretch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>
            <a:fillRect/>
          </a:stretch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67409 0.41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9 640 : 5 = ?</a:t>
            </a:r>
          </a:p>
        </p:txBody>
      </p:sp>
      <p:sp>
        <p:nvSpPr>
          <p:cNvPr id="13" name="Hexagon 12"/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1 925</a:t>
            </a:r>
          </a:p>
        </p:txBody>
      </p:sp>
      <p:sp>
        <p:nvSpPr>
          <p:cNvPr id="14" name="Hexagon 13"/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1 926</a:t>
            </a:r>
          </a:p>
        </p:txBody>
      </p:sp>
      <p:sp>
        <p:nvSpPr>
          <p:cNvPr id="15" name="Hexagon 14"/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1 927</a:t>
            </a:r>
          </a:p>
        </p:txBody>
      </p:sp>
      <p:sp>
        <p:nvSpPr>
          <p:cNvPr id="16" name="Hexagon 15"/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1 928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>
            <a:fillRect/>
          </a:stretch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>
            <a:fillRect/>
          </a:stretch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>
            <a:fillRect/>
          </a:stretch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79167 0.7314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3" y="3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052" name="Picture 4" descr="IEMA Foundation Certificate Syllabu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4037" y="2331747"/>
            <a:ext cx="1065589" cy="106558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å¯ç±çå°èèï¼ cute little bee. | Caras graciosas, Imagenes gif, Emoticono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2411454" y="1569429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3122" y="57461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å¯ç±çå°èèï¼ cute little bee. | Caras graciosas, Imagenes gif, Emoticono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175127" y="3573533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6634" y="221260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928" l="13102" r="91566">
                        <a14:backgroundMark x1="31024" y1="50540" x2="18675" y2="58094"/>
                        <a14:backgroundMark x1="18373" y1="49820" x2="16867" y2="51259"/>
                        <a14:backgroundMark x1="16867" y1="56655" x2="20030" y2="64029"/>
                      </a14:backgroundRemoval>
                    </a14:imgEffect>
                  </a14:imgLayer>
                </a14:imgProps>
              </a:ext>
            </a:extLst>
          </a:blip>
          <a:srcRect l="28552"/>
          <a:stretch>
            <a:fillRect/>
          </a:stretch>
        </p:blipFill>
        <p:spPr>
          <a:xfrm>
            <a:off x="9299737" y="0"/>
            <a:ext cx="2892263" cy="33896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0119" y="1311638"/>
            <a:ext cx="6968332" cy="429805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FEE03D8-6F61-4EE9-97EA-094E3FDA8D8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\{DE0F863E-401D-48B5-A7BF-F23061D5388F}&quot;,&quot;C:\\scorm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RÒ CHƠI ONG NON TÌM MẬ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34F509-52C2-4AF8-8489-2C92D54EAD88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6284DF-71D7-4C33-AFB5-2A7BE43AD981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DBD21C-3013-44F6-8DD2-E0B7C2E4FB5D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51E90B-4300-431F-8E6A-3A41CB6D3639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0BC46F-E6E7-47C1-8A01-CF349B54D7BB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9F2FBA-5F71-4CBE-AA90-8FBD2C9CCA80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01DE93-466E-4B7D-8427-1F06EE99620F}:2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188</Words>
  <Application>Microsoft Office PowerPoint</Application>
  <PresentationFormat>Widescreen</PresentationFormat>
  <Paragraphs>39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等线</vt:lpstr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ONG NON TÌM MẬT</dc:title>
  <dc:creator>FPT</dc:creator>
  <cp:lastModifiedBy>Thương Phạm</cp:lastModifiedBy>
  <cp:revision>4</cp:revision>
  <dcterms:created xsi:type="dcterms:W3CDTF">2023-11-07T03:33:35Z</dcterms:created>
  <dcterms:modified xsi:type="dcterms:W3CDTF">2026-02-25T07:22:01Z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6334B998D5D04821914F89C05379EF7F_11</vt:lpwstr>
  </property>
  <property fmtid="{D5CDD505-2E9C-101B-9397-08002B2CF9AE}" pid="3" name="KSOProductBuildVer">
    <vt:lpwstr>1033-12.2.0.13266</vt:lpwstr>
  </property>
</Properties>
</file>