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76" r:id="rId5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1" autoAdjust="0"/>
    <p:restoredTop sz="94660"/>
  </p:normalViewPr>
  <p:slideViewPr>
    <p:cSldViewPr snapToGrid="0">
      <p:cViewPr varScale="1">
        <p:scale>
          <a:sx n="56" d="100"/>
          <a:sy n="56" d="100"/>
        </p:scale>
        <p:origin x="9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2" name="Google Shape;1722;gb706226281_0_6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3" name="Google Shape;1723;gb706226281_0_6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8" name="Google Shape;1588;gb71737ba3b_0_8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9" name="Google Shape;1589;gb71737ba3b_0_8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8" name="Google Shape;1588;gb71737ba3b_0_8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9" name="Google Shape;1589;gb71737ba3b_0_8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7" name="Google Shape;2237;gb6f96fd3f7_0_4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8" name="Google Shape;2238;gb6f96fd3f7_0_4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5834" y="1734105"/>
            <a:ext cx="9559357" cy="4761389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Hình chữ nhật: Góc Tròn 17"/>
          <p:cNvSpPr/>
          <p:nvPr/>
        </p:nvSpPr>
        <p:spPr>
          <a:xfrm>
            <a:off x="2646438" y="702734"/>
            <a:ext cx="9332685" cy="5452533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>
              <a:buClr>
                <a:srgbClr val="000000"/>
              </a:buClr>
            </a:pPr>
            <a:endParaRPr lang="en-US" sz="1865" kern="0">
              <a:solidFill>
                <a:srgbClr val="D6F4FF"/>
              </a:solidFill>
              <a:latin typeface="Calibri" panose="020F0502020204030204"/>
              <a:sym typeface="Arial" panose="020B0604020202020204"/>
            </a:endParaRPr>
          </a:p>
        </p:txBody>
      </p:sp>
      <p:pic>
        <p:nvPicPr>
          <p:cNvPr id="7" name="Hình ảnh 6"/>
          <p:cNvPicPr>
            <a:picLocks noChangeAspect="1"/>
          </p:cNvPicPr>
          <p:nvPr/>
        </p:nvPicPr>
        <p:blipFill rotWithShape="1">
          <a:blip r:embed="rId4"/>
          <a:srcRect l="30158" t="50035" r="15238"/>
          <a:stretch>
            <a:fillRect/>
          </a:stretch>
        </p:blipFill>
        <p:spPr>
          <a:xfrm>
            <a:off x="613711" y="3000684"/>
            <a:ext cx="6777063" cy="3488267"/>
          </a:xfrm>
          <a:prstGeom prst="ellipse">
            <a:avLst/>
          </a:prstGeom>
        </p:spPr>
      </p:pic>
      <p:grpSp>
        <p:nvGrpSpPr>
          <p:cNvPr id="23" name="Nhóm 22"/>
          <p:cNvGrpSpPr/>
          <p:nvPr/>
        </p:nvGrpSpPr>
        <p:grpSpPr>
          <a:xfrm>
            <a:off x="3125122" y="873825"/>
            <a:ext cx="3911607" cy="2621981"/>
            <a:chOff x="2039023" y="0"/>
            <a:chExt cx="3707963" cy="2295974"/>
          </a:xfrm>
        </p:grpSpPr>
        <p:grpSp>
          <p:nvGrpSpPr>
            <p:cNvPr id="24" name="Google Shape;258;p6"/>
            <p:cNvGrpSpPr/>
            <p:nvPr/>
          </p:nvGrpSpPr>
          <p:grpSpPr>
            <a:xfrm flipH="1">
              <a:off x="2039023" y="0"/>
              <a:ext cx="3707963" cy="2295974"/>
              <a:chOff x="4220" y="1979"/>
              <a:chExt cx="883" cy="781"/>
            </a:xfrm>
          </p:grpSpPr>
          <p:sp>
            <p:nvSpPr>
              <p:cNvPr id="26" name="Google Shape;259;p6"/>
              <p:cNvSpPr/>
              <p:nvPr/>
            </p:nvSpPr>
            <p:spPr>
              <a:xfrm>
                <a:off x="4351" y="2163"/>
                <a:ext cx="752" cy="597"/>
              </a:xfrm>
              <a:custGeom>
                <a:avLst/>
                <a:gdLst/>
                <a:ahLst/>
                <a:cxnLst/>
                <a:rect l="l" t="t" r="r" b="b"/>
                <a:pathLst>
                  <a:path w="511" h="406" extrusionOk="0">
                    <a:moveTo>
                      <a:pt x="508" y="116"/>
                    </a:moveTo>
                    <a:cubicBezTo>
                      <a:pt x="507" y="108"/>
                      <a:pt x="506" y="100"/>
                      <a:pt x="505" y="94"/>
                    </a:cubicBezTo>
                    <a:cubicBezTo>
                      <a:pt x="504" y="88"/>
                      <a:pt x="503" y="82"/>
                      <a:pt x="501" y="77"/>
                    </a:cubicBezTo>
                    <a:cubicBezTo>
                      <a:pt x="500" y="72"/>
                      <a:pt x="498" y="67"/>
                      <a:pt x="495" y="63"/>
                    </a:cubicBezTo>
                    <a:cubicBezTo>
                      <a:pt x="493" y="59"/>
                      <a:pt x="490" y="55"/>
                      <a:pt x="486" y="51"/>
                    </a:cubicBezTo>
                    <a:cubicBezTo>
                      <a:pt x="483" y="48"/>
                      <a:pt x="479" y="45"/>
                      <a:pt x="475" y="42"/>
                    </a:cubicBezTo>
                    <a:cubicBezTo>
                      <a:pt x="470" y="40"/>
                      <a:pt x="466" y="37"/>
                      <a:pt x="460" y="35"/>
                    </a:cubicBezTo>
                    <a:cubicBezTo>
                      <a:pt x="457" y="34"/>
                      <a:pt x="454" y="33"/>
                      <a:pt x="450" y="33"/>
                    </a:cubicBezTo>
                    <a:cubicBezTo>
                      <a:pt x="447" y="32"/>
                      <a:pt x="443" y="31"/>
                      <a:pt x="438" y="30"/>
                    </a:cubicBezTo>
                    <a:cubicBezTo>
                      <a:pt x="431" y="28"/>
                      <a:pt x="423" y="27"/>
                      <a:pt x="415" y="25"/>
                    </a:cubicBezTo>
                    <a:cubicBezTo>
                      <a:pt x="399" y="23"/>
                      <a:pt x="382" y="22"/>
                      <a:pt x="367" y="20"/>
                    </a:cubicBezTo>
                    <a:cubicBezTo>
                      <a:pt x="359" y="19"/>
                      <a:pt x="352" y="19"/>
                      <a:pt x="344" y="18"/>
                    </a:cubicBezTo>
                    <a:cubicBezTo>
                      <a:pt x="337" y="17"/>
                      <a:pt x="330" y="16"/>
                      <a:pt x="324" y="16"/>
                    </a:cubicBezTo>
                    <a:cubicBezTo>
                      <a:pt x="319" y="15"/>
                      <a:pt x="319" y="15"/>
                      <a:pt x="319" y="15"/>
                    </a:cubicBezTo>
                    <a:cubicBezTo>
                      <a:pt x="307" y="14"/>
                      <a:pt x="307" y="14"/>
                      <a:pt x="307" y="14"/>
                    </a:cubicBezTo>
                    <a:cubicBezTo>
                      <a:pt x="294" y="12"/>
                      <a:pt x="281" y="11"/>
                      <a:pt x="268" y="10"/>
                    </a:cubicBezTo>
                    <a:cubicBezTo>
                      <a:pt x="240" y="7"/>
                      <a:pt x="203" y="3"/>
                      <a:pt x="166" y="1"/>
                    </a:cubicBezTo>
                    <a:cubicBezTo>
                      <a:pt x="150" y="1"/>
                      <a:pt x="134" y="0"/>
                      <a:pt x="119" y="0"/>
                    </a:cubicBezTo>
                    <a:cubicBezTo>
                      <a:pt x="118" y="0"/>
                      <a:pt x="117" y="0"/>
                      <a:pt x="116" y="0"/>
                    </a:cubicBezTo>
                    <a:cubicBezTo>
                      <a:pt x="104" y="0"/>
                      <a:pt x="94" y="1"/>
                      <a:pt x="85" y="1"/>
                    </a:cubicBezTo>
                    <a:cubicBezTo>
                      <a:pt x="73" y="2"/>
                      <a:pt x="64" y="4"/>
                      <a:pt x="55" y="7"/>
                    </a:cubicBezTo>
                    <a:cubicBezTo>
                      <a:pt x="45" y="9"/>
                      <a:pt x="36" y="13"/>
                      <a:pt x="28" y="19"/>
                    </a:cubicBezTo>
                    <a:cubicBezTo>
                      <a:pt x="25" y="21"/>
                      <a:pt x="21" y="24"/>
                      <a:pt x="18" y="28"/>
                    </a:cubicBezTo>
                    <a:cubicBezTo>
                      <a:pt x="15" y="31"/>
                      <a:pt x="12" y="35"/>
                      <a:pt x="10" y="40"/>
                    </a:cubicBezTo>
                    <a:cubicBezTo>
                      <a:pt x="8" y="44"/>
                      <a:pt x="6" y="49"/>
                      <a:pt x="4" y="55"/>
                    </a:cubicBezTo>
                    <a:cubicBezTo>
                      <a:pt x="4" y="57"/>
                      <a:pt x="3" y="60"/>
                      <a:pt x="3" y="63"/>
                    </a:cubicBezTo>
                    <a:cubicBezTo>
                      <a:pt x="2" y="67"/>
                      <a:pt x="2" y="71"/>
                      <a:pt x="1" y="75"/>
                    </a:cubicBezTo>
                    <a:cubicBezTo>
                      <a:pt x="0" y="89"/>
                      <a:pt x="0" y="104"/>
                      <a:pt x="1" y="121"/>
                    </a:cubicBezTo>
                    <a:cubicBezTo>
                      <a:pt x="2" y="136"/>
                      <a:pt x="5" y="151"/>
                      <a:pt x="8" y="168"/>
                    </a:cubicBezTo>
                    <a:cubicBezTo>
                      <a:pt x="11" y="182"/>
                      <a:pt x="14" y="196"/>
                      <a:pt x="19" y="214"/>
                    </a:cubicBezTo>
                    <a:cubicBezTo>
                      <a:pt x="21" y="225"/>
                      <a:pt x="24" y="235"/>
                      <a:pt x="27" y="246"/>
                    </a:cubicBezTo>
                    <a:cubicBezTo>
                      <a:pt x="30" y="256"/>
                      <a:pt x="30" y="256"/>
                      <a:pt x="30" y="256"/>
                    </a:cubicBezTo>
                    <a:cubicBezTo>
                      <a:pt x="31" y="260"/>
                      <a:pt x="32" y="264"/>
                      <a:pt x="33" y="268"/>
                    </a:cubicBezTo>
                    <a:cubicBezTo>
                      <a:pt x="37" y="283"/>
                      <a:pt x="42" y="299"/>
                      <a:pt x="47" y="314"/>
                    </a:cubicBezTo>
                    <a:cubicBezTo>
                      <a:pt x="51" y="324"/>
                      <a:pt x="55" y="333"/>
                      <a:pt x="60" y="340"/>
                    </a:cubicBezTo>
                    <a:cubicBezTo>
                      <a:pt x="64" y="349"/>
                      <a:pt x="70" y="356"/>
                      <a:pt x="76" y="362"/>
                    </a:cubicBezTo>
                    <a:cubicBezTo>
                      <a:pt x="79" y="366"/>
                      <a:pt x="83" y="368"/>
                      <a:pt x="86" y="371"/>
                    </a:cubicBezTo>
                    <a:cubicBezTo>
                      <a:pt x="90" y="373"/>
                      <a:pt x="94" y="375"/>
                      <a:pt x="98" y="377"/>
                    </a:cubicBezTo>
                    <a:cubicBezTo>
                      <a:pt x="106" y="380"/>
                      <a:pt x="115" y="382"/>
                      <a:pt x="124" y="382"/>
                    </a:cubicBezTo>
                    <a:cubicBezTo>
                      <a:pt x="125" y="382"/>
                      <a:pt x="126" y="382"/>
                      <a:pt x="128" y="382"/>
                    </a:cubicBezTo>
                    <a:cubicBezTo>
                      <a:pt x="131" y="382"/>
                      <a:pt x="134" y="381"/>
                      <a:pt x="138" y="381"/>
                    </a:cubicBezTo>
                    <a:cubicBezTo>
                      <a:pt x="141" y="380"/>
                      <a:pt x="145" y="380"/>
                      <a:pt x="150" y="379"/>
                    </a:cubicBezTo>
                    <a:cubicBezTo>
                      <a:pt x="157" y="378"/>
                      <a:pt x="165" y="377"/>
                      <a:pt x="173" y="374"/>
                    </a:cubicBezTo>
                    <a:cubicBezTo>
                      <a:pt x="187" y="371"/>
                      <a:pt x="202" y="367"/>
                      <a:pt x="220" y="360"/>
                    </a:cubicBezTo>
                    <a:cubicBezTo>
                      <a:pt x="230" y="357"/>
                      <a:pt x="240" y="353"/>
                      <a:pt x="249" y="350"/>
                    </a:cubicBezTo>
                    <a:cubicBezTo>
                      <a:pt x="259" y="346"/>
                      <a:pt x="269" y="343"/>
                      <a:pt x="279" y="339"/>
                    </a:cubicBezTo>
                    <a:cubicBezTo>
                      <a:pt x="284" y="337"/>
                      <a:pt x="284" y="337"/>
                      <a:pt x="284" y="337"/>
                    </a:cubicBezTo>
                    <a:cubicBezTo>
                      <a:pt x="302" y="331"/>
                      <a:pt x="321" y="324"/>
                      <a:pt x="339" y="317"/>
                    </a:cubicBezTo>
                    <a:cubicBezTo>
                      <a:pt x="340" y="317"/>
                      <a:pt x="341" y="318"/>
                      <a:pt x="342" y="319"/>
                    </a:cubicBezTo>
                    <a:cubicBezTo>
                      <a:pt x="346" y="321"/>
                      <a:pt x="349" y="324"/>
                      <a:pt x="352" y="327"/>
                    </a:cubicBezTo>
                    <a:cubicBezTo>
                      <a:pt x="355" y="331"/>
                      <a:pt x="357" y="334"/>
                      <a:pt x="359" y="338"/>
                    </a:cubicBezTo>
                    <a:cubicBezTo>
                      <a:pt x="359" y="337"/>
                      <a:pt x="359" y="337"/>
                      <a:pt x="359" y="337"/>
                    </a:cubicBezTo>
                    <a:cubicBezTo>
                      <a:pt x="361" y="341"/>
                      <a:pt x="363" y="345"/>
                      <a:pt x="363" y="349"/>
                    </a:cubicBezTo>
                    <a:cubicBezTo>
                      <a:pt x="364" y="353"/>
                      <a:pt x="365" y="358"/>
                      <a:pt x="364" y="362"/>
                    </a:cubicBezTo>
                    <a:cubicBezTo>
                      <a:pt x="364" y="367"/>
                      <a:pt x="363" y="371"/>
                      <a:pt x="362" y="376"/>
                    </a:cubicBezTo>
                    <a:cubicBezTo>
                      <a:pt x="360" y="381"/>
                      <a:pt x="358" y="385"/>
                      <a:pt x="355" y="389"/>
                    </a:cubicBezTo>
                    <a:cubicBezTo>
                      <a:pt x="352" y="394"/>
                      <a:pt x="349" y="397"/>
                      <a:pt x="345" y="401"/>
                    </a:cubicBezTo>
                    <a:cubicBezTo>
                      <a:pt x="345" y="401"/>
                      <a:pt x="345" y="401"/>
                      <a:pt x="345" y="401"/>
                    </a:cubicBezTo>
                    <a:cubicBezTo>
                      <a:pt x="345" y="401"/>
                      <a:pt x="345" y="401"/>
                      <a:pt x="345" y="401"/>
                    </a:cubicBezTo>
                    <a:cubicBezTo>
                      <a:pt x="345" y="401"/>
                      <a:pt x="345" y="401"/>
                      <a:pt x="345" y="401"/>
                    </a:cubicBezTo>
                    <a:cubicBezTo>
                      <a:pt x="345" y="401"/>
                      <a:pt x="345" y="401"/>
                      <a:pt x="345" y="401"/>
                    </a:cubicBezTo>
                    <a:cubicBezTo>
                      <a:pt x="344" y="402"/>
                      <a:pt x="344" y="402"/>
                      <a:pt x="344" y="402"/>
                    </a:cubicBezTo>
                    <a:cubicBezTo>
                      <a:pt x="344" y="402"/>
                      <a:pt x="344" y="402"/>
                      <a:pt x="344" y="403"/>
                    </a:cubicBezTo>
                    <a:cubicBezTo>
                      <a:pt x="343" y="404"/>
                      <a:pt x="343" y="404"/>
                      <a:pt x="343" y="404"/>
                    </a:cubicBezTo>
                    <a:cubicBezTo>
                      <a:pt x="343" y="405"/>
                      <a:pt x="343" y="405"/>
                      <a:pt x="344" y="406"/>
                    </a:cubicBezTo>
                    <a:cubicBezTo>
                      <a:pt x="344" y="406"/>
                      <a:pt x="344" y="406"/>
                      <a:pt x="345" y="406"/>
                    </a:cubicBezTo>
                    <a:cubicBezTo>
                      <a:pt x="358" y="406"/>
                      <a:pt x="373" y="402"/>
                      <a:pt x="387" y="395"/>
                    </a:cubicBezTo>
                    <a:cubicBezTo>
                      <a:pt x="394" y="391"/>
                      <a:pt x="401" y="387"/>
                      <a:pt x="407" y="381"/>
                    </a:cubicBezTo>
                    <a:cubicBezTo>
                      <a:pt x="414" y="377"/>
                      <a:pt x="419" y="371"/>
                      <a:pt x="425" y="365"/>
                    </a:cubicBezTo>
                    <a:cubicBezTo>
                      <a:pt x="433" y="354"/>
                      <a:pt x="439" y="343"/>
                      <a:pt x="443" y="332"/>
                    </a:cubicBezTo>
                    <a:cubicBezTo>
                      <a:pt x="444" y="326"/>
                      <a:pt x="445" y="320"/>
                      <a:pt x="445" y="314"/>
                    </a:cubicBezTo>
                    <a:cubicBezTo>
                      <a:pt x="445" y="311"/>
                      <a:pt x="445" y="307"/>
                      <a:pt x="444" y="304"/>
                    </a:cubicBezTo>
                    <a:cubicBezTo>
                      <a:pt x="444" y="302"/>
                      <a:pt x="444" y="301"/>
                      <a:pt x="443" y="299"/>
                    </a:cubicBezTo>
                    <a:cubicBezTo>
                      <a:pt x="443" y="297"/>
                      <a:pt x="442" y="295"/>
                      <a:pt x="441" y="294"/>
                    </a:cubicBezTo>
                    <a:cubicBezTo>
                      <a:pt x="444" y="292"/>
                      <a:pt x="447" y="291"/>
                      <a:pt x="450" y="289"/>
                    </a:cubicBezTo>
                    <a:cubicBezTo>
                      <a:pt x="458" y="286"/>
                      <a:pt x="467" y="282"/>
                      <a:pt x="474" y="277"/>
                    </a:cubicBezTo>
                    <a:cubicBezTo>
                      <a:pt x="480" y="274"/>
                      <a:pt x="485" y="270"/>
                      <a:pt x="489" y="266"/>
                    </a:cubicBezTo>
                    <a:cubicBezTo>
                      <a:pt x="493" y="262"/>
                      <a:pt x="496" y="257"/>
                      <a:pt x="499" y="250"/>
                    </a:cubicBezTo>
                    <a:cubicBezTo>
                      <a:pt x="504" y="239"/>
                      <a:pt x="506" y="227"/>
                      <a:pt x="508" y="212"/>
                    </a:cubicBezTo>
                    <a:cubicBezTo>
                      <a:pt x="510" y="197"/>
                      <a:pt x="510" y="181"/>
                      <a:pt x="511" y="164"/>
                    </a:cubicBezTo>
                    <a:cubicBezTo>
                      <a:pt x="511" y="148"/>
                      <a:pt x="510" y="132"/>
                      <a:pt x="508" y="116"/>
                    </a:cubicBezTo>
                  </a:path>
                </a:pathLst>
              </a:custGeom>
              <a:solidFill>
                <a:srgbClr val="F4A94A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  <a:defRPr/>
                </a:pPr>
                <a:endParaRPr sz="2400" kern="0" dirty="0">
                  <a:solidFill>
                    <a:srgbClr val="EFEFEF"/>
                  </a:solidFill>
                  <a:latin typeface="Oi"/>
                  <a:ea typeface="Oi"/>
                  <a:cs typeface="Oi"/>
                  <a:sym typeface="Oi"/>
                </a:endParaRPr>
              </a:p>
            </p:txBody>
          </p:sp>
          <p:sp>
            <p:nvSpPr>
              <p:cNvPr id="27" name="Google Shape;260;p6"/>
              <p:cNvSpPr/>
              <p:nvPr/>
            </p:nvSpPr>
            <p:spPr>
              <a:xfrm>
                <a:off x="4337" y="1979"/>
                <a:ext cx="73" cy="131"/>
              </a:xfrm>
              <a:custGeom>
                <a:avLst/>
                <a:gdLst/>
                <a:ahLst/>
                <a:cxnLst/>
                <a:rect l="l" t="t" r="r" b="b"/>
                <a:pathLst>
                  <a:path w="50" h="89" extrusionOk="0">
                    <a:moveTo>
                      <a:pt x="11" y="0"/>
                    </a:moveTo>
                    <a:cubicBezTo>
                      <a:pt x="11" y="0"/>
                      <a:pt x="10" y="0"/>
                      <a:pt x="9" y="0"/>
                    </a:cubicBezTo>
                    <a:cubicBezTo>
                      <a:pt x="8" y="0"/>
                      <a:pt x="6" y="1"/>
                      <a:pt x="5" y="2"/>
                    </a:cubicBezTo>
                    <a:cubicBezTo>
                      <a:pt x="4" y="4"/>
                      <a:pt x="2" y="6"/>
                      <a:pt x="1" y="8"/>
                    </a:cubicBezTo>
                    <a:cubicBezTo>
                      <a:pt x="1" y="10"/>
                      <a:pt x="0" y="12"/>
                      <a:pt x="0" y="14"/>
                    </a:cubicBezTo>
                    <a:cubicBezTo>
                      <a:pt x="0" y="17"/>
                      <a:pt x="0" y="20"/>
                      <a:pt x="1" y="22"/>
                    </a:cubicBezTo>
                    <a:cubicBezTo>
                      <a:pt x="1" y="24"/>
                      <a:pt x="2" y="27"/>
                      <a:pt x="3" y="29"/>
                    </a:cubicBezTo>
                    <a:cubicBezTo>
                      <a:pt x="5" y="35"/>
                      <a:pt x="8" y="40"/>
                      <a:pt x="12" y="46"/>
                    </a:cubicBezTo>
                    <a:cubicBezTo>
                      <a:pt x="15" y="51"/>
                      <a:pt x="19" y="56"/>
                      <a:pt x="24" y="62"/>
                    </a:cubicBezTo>
                    <a:cubicBezTo>
                      <a:pt x="28" y="67"/>
                      <a:pt x="31" y="72"/>
                      <a:pt x="36" y="76"/>
                    </a:cubicBezTo>
                    <a:cubicBezTo>
                      <a:pt x="40" y="81"/>
                      <a:pt x="44" y="85"/>
                      <a:pt x="47" y="88"/>
                    </a:cubicBezTo>
                    <a:cubicBezTo>
                      <a:pt x="48" y="89"/>
                      <a:pt x="48" y="89"/>
                      <a:pt x="48" y="89"/>
                    </a:cubicBezTo>
                    <a:cubicBezTo>
                      <a:pt x="48" y="88"/>
                      <a:pt x="49" y="88"/>
                      <a:pt x="49" y="88"/>
                    </a:cubicBezTo>
                    <a:cubicBezTo>
                      <a:pt x="50" y="88"/>
                      <a:pt x="50" y="88"/>
                      <a:pt x="50" y="88"/>
                    </a:cubicBezTo>
                    <a:cubicBezTo>
                      <a:pt x="50" y="87"/>
                      <a:pt x="50" y="87"/>
                      <a:pt x="50" y="86"/>
                    </a:cubicBezTo>
                    <a:cubicBezTo>
                      <a:pt x="49" y="81"/>
                      <a:pt x="48" y="76"/>
                      <a:pt x="47" y="70"/>
                    </a:cubicBezTo>
                    <a:cubicBezTo>
                      <a:pt x="46" y="68"/>
                      <a:pt x="46" y="67"/>
                      <a:pt x="45" y="65"/>
                    </a:cubicBezTo>
                    <a:cubicBezTo>
                      <a:pt x="45" y="64"/>
                      <a:pt x="45" y="64"/>
                      <a:pt x="45" y="64"/>
                    </a:cubicBezTo>
                    <a:cubicBezTo>
                      <a:pt x="44" y="60"/>
                      <a:pt x="43" y="57"/>
                      <a:pt x="42" y="53"/>
                    </a:cubicBezTo>
                    <a:cubicBezTo>
                      <a:pt x="38" y="40"/>
                      <a:pt x="34" y="30"/>
                      <a:pt x="30" y="21"/>
                    </a:cubicBezTo>
                    <a:cubicBezTo>
                      <a:pt x="28" y="17"/>
                      <a:pt x="26" y="12"/>
                      <a:pt x="23" y="8"/>
                    </a:cubicBezTo>
                    <a:cubicBezTo>
                      <a:pt x="21" y="6"/>
                      <a:pt x="20" y="4"/>
                      <a:pt x="18" y="3"/>
                    </a:cubicBezTo>
                    <a:cubicBezTo>
                      <a:pt x="17" y="2"/>
                      <a:pt x="16" y="1"/>
                      <a:pt x="14" y="0"/>
                    </a:cubicBezTo>
                    <a:cubicBezTo>
                      <a:pt x="13" y="0"/>
                      <a:pt x="13" y="0"/>
                      <a:pt x="12" y="0"/>
                    </a:cubicBezTo>
                    <a:cubicBezTo>
                      <a:pt x="11" y="0"/>
                      <a:pt x="11" y="0"/>
                      <a:pt x="11" y="0"/>
                    </a:cubicBezTo>
                  </a:path>
                </a:pathLst>
              </a:custGeom>
              <a:solidFill>
                <a:srgbClr val="F4A94A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  <a:defRPr/>
                </a:pPr>
                <a:endParaRPr sz="2400" kern="0">
                  <a:solidFill>
                    <a:srgbClr val="EFEFEF"/>
                  </a:solidFill>
                  <a:latin typeface="Oi"/>
                  <a:ea typeface="Oi"/>
                  <a:cs typeface="Oi"/>
                  <a:sym typeface="Oi"/>
                </a:endParaRPr>
              </a:p>
            </p:txBody>
          </p:sp>
          <p:sp>
            <p:nvSpPr>
              <p:cNvPr id="28" name="Google Shape;261;p6"/>
              <p:cNvSpPr/>
              <p:nvPr/>
            </p:nvSpPr>
            <p:spPr>
              <a:xfrm>
                <a:off x="4298" y="2063"/>
                <a:ext cx="84" cy="60"/>
              </a:xfrm>
              <a:custGeom>
                <a:avLst/>
                <a:gdLst/>
                <a:ahLst/>
                <a:cxnLst/>
                <a:rect l="l" t="t" r="r" b="b"/>
                <a:pathLst>
                  <a:path w="57" h="41" extrusionOk="0">
                    <a:moveTo>
                      <a:pt x="9" y="0"/>
                    </a:moveTo>
                    <a:cubicBezTo>
                      <a:pt x="8" y="0"/>
                      <a:pt x="7" y="0"/>
                      <a:pt x="6" y="0"/>
                    </a:cubicBezTo>
                    <a:cubicBezTo>
                      <a:pt x="5" y="1"/>
                      <a:pt x="4" y="1"/>
                      <a:pt x="3" y="2"/>
                    </a:cubicBezTo>
                    <a:cubicBezTo>
                      <a:pt x="2" y="3"/>
                      <a:pt x="2" y="3"/>
                      <a:pt x="1" y="4"/>
                    </a:cubicBezTo>
                    <a:cubicBezTo>
                      <a:pt x="0" y="6"/>
                      <a:pt x="0" y="7"/>
                      <a:pt x="0" y="9"/>
                    </a:cubicBezTo>
                    <a:cubicBezTo>
                      <a:pt x="0" y="10"/>
                      <a:pt x="0" y="12"/>
                      <a:pt x="2" y="14"/>
                    </a:cubicBezTo>
                    <a:cubicBezTo>
                      <a:pt x="3" y="15"/>
                      <a:pt x="4" y="17"/>
                      <a:pt x="6" y="18"/>
                    </a:cubicBezTo>
                    <a:cubicBezTo>
                      <a:pt x="7" y="19"/>
                      <a:pt x="9" y="21"/>
                      <a:pt x="11" y="22"/>
                    </a:cubicBezTo>
                    <a:cubicBezTo>
                      <a:pt x="15" y="25"/>
                      <a:pt x="20" y="27"/>
                      <a:pt x="26" y="30"/>
                    </a:cubicBezTo>
                    <a:cubicBezTo>
                      <a:pt x="31" y="32"/>
                      <a:pt x="36" y="34"/>
                      <a:pt x="41" y="36"/>
                    </a:cubicBezTo>
                    <a:cubicBezTo>
                      <a:pt x="44" y="37"/>
                      <a:pt x="47" y="38"/>
                      <a:pt x="50" y="39"/>
                    </a:cubicBezTo>
                    <a:cubicBezTo>
                      <a:pt x="51" y="40"/>
                      <a:pt x="53" y="40"/>
                      <a:pt x="54" y="41"/>
                    </a:cubicBezTo>
                    <a:cubicBezTo>
                      <a:pt x="55" y="41"/>
                      <a:pt x="55" y="41"/>
                      <a:pt x="55" y="41"/>
                    </a:cubicBezTo>
                    <a:cubicBezTo>
                      <a:pt x="55" y="41"/>
                      <a:pt x="56" y="41"/>
                      <a:pt x="56" y="40"/>
                    </a:cubicBezTo>
                    <a:cubicBezTo>
                      <a:pt x="56" y="40"/>
                      <a:pt x="56" y="40"/>
                      <a:pt x="56" y="40"/>
                    </a:cubicBezTo>
                    <a:cubicBezTo>
                      <a:pt x="57" y="39"/>
                      <a:pt x="57" y="39"/>
                      <a:pt x="57" y="39"/>
                    </a:cubicBezTo>
                    <a:cubicBezTo>
                      <a:pt x="57" y="38"/>
                      <a:pt x="57" y="38"/>
                      <a:pt x="56" y="37"/>
                    </a:cubicBezTo>
                    <a:cubicBezTo>
                      <a:pt x="52" y="33"/>
                      <a:pt x="47" y="28"/>
                      <a:pt x="42" y="22"/>
                    </a:cubicBezTo>
                    <a:cubicBezTo>
                      <a:pt x="37" y="17"/>
                      <a:pt x="32" y="12"/>
                      <a:pt x="28" y="9"/>
                    </a:cubicBezTo>
                    <a:cubicBezTo>
                      <a:pt x="25" y="7"/>
                      <a:pt x="22" y="5"/>
                      <a:pt x="20" y="3"/>
                    </a:cubicBezTo>
                    <a:cubicBezTo>
                      <a:pt x="17" y="2"/>
                      <a:pt x="15" y="1"/>
                      <a:pt x="12" y="0"/>
                    </a:cubicBezTo>
                    <a:cubicBezTo>
                      <a:pt x="11" y="0"/>
                      <a:pt x="10" y="0"/>
                      <a:pt x="9" y="0"/>
                    </a:cubicBezTo>
                  </a:path>
                </a:pathLst>
              </a:custGeom>
              <a:solidFill>
                <a:srgbClr val="F4A94A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  <a:defRPr/>
                </a:pPr>
                <a:endParaRPr sz="2400" kern="0">
                  <a:solidFill>
                    <a:srgbClr val="EFEFEF"/>
                  </a:solidFill>
                  <a:latin typeface="Oi"/>
                  <a:ea typeface="Oi"/>
                  <a:cs typeface="Oi"/>
                  <a:sym typeface="Oi"/>
                </a:endParaRPr>
              </a:p>
            </p:txBody>
          </p:sp>
          <p:sp>
            <p:nvSpPr>
              <p:cNvPr id="29" name="Google Shape;262;p6"/>
              <p:cNvSpPr/>
              <p:nvPr/>
            </p:nvSpPr>
            <p:spPr>
              <a:xfrm>
                <a:off x="4220" y="2123"/>
                <a:ext cx="136" cy="41"/>
              </a:xfrm>
              <a:custGeom>
                <a:avLst/>
                <a:gdLst/>
                <a:ahLst/>
                <a:cxnLst/>
                <a:rect l="l" t="t" r="r" b="b"/>
                <a:pathLst>
                  <a:path w="92" h="28" extrusionOk="0">
                    <a:moveTo>
                      <a:pt x="14" y="0"/>
                    </a:moveTo>
                    <a:cubicBezTo>
                      <a:pt x="13" y="0"/>
                      <a:pt x="12" y="0"/>
                      <a:pt x="10" y="0"/>
                    </a:cubicBezTo>
                    <a:cubicBezTo>
                      <a:pt x="6" y="1"/>
                      <a:pt x="3" y="2"/>
                      <a:pt x="1" y="4"/>
                    </a:cubicBezTo>
                    <a:cubicBezTo>
                      <a:pt x="1" y="5"/>
                      <a:pt x="0" y="7"/>
                      <a:pt x="0" y="9"/>
                    </a:cubicBezTo>
                    <a:cubicBezTo>
                      <a:pt x="0" y="10"/>
                      <a:pt x="0" y="10"/>
                      <a:pt x="1" y="11"/>
                    </a:cubicBezTo>
                    <a:cubicBezTo>
                      <a:pt x="1" y="12"/>
                      <a:pt x="1" y="13"/>
                      <a:pt x="2" y="14"/>
                    </a:cubicBezTo>
                    <a:cubicBezTo>
                      <a:pt x="4" y="18"/>
                      <a:pt x="7" y="20"/>
                      <a:pt x="12" y="23"/>
                    </a:cubicBezTo>
                    <a:cubicBezTo>
                      <a:pt x="14" y="24"/>
                      <a:pt x="17" y="24"/>
                      <a:pt x="20" y="25"/>
                    </a:cubicBezTo>
                    <a:cubicBezTo>
                      <a:pt x="22" y="26"/>
                      <a:pt x="25" y="26"/>
                      <a:pt x="28" y="27"/>
                    </a:cubicBezTo>
                    <a:cubicBezTo>
                      <a:pt x="34" y="28"/>
                      <a:pt x="40" y="28"/>
                      <a:pt x="48" y="28"/>
                    </a:cubicBezTo>
                    <a:cubicBezTo>
                      <a:pt x="54" y="28"/>
                      <a:pt x="61" y="28"/>
                      <a:pt x="67" y="27"/>
                    </a:cubicBezTo>
                    <a:cubicBezTo>
                      <a:pt x="74" y="27"/>
                      <a:pt x="79" y="26"/>
                      <a:pt x="84" y="25"/>
                    </a:cubicBezTo>
                    <a:cubicBezTo>
                      <a:pt x="86" y="25"/>
                      <a:pt x="88" y="24"/>
                      <a:pt x="90" y="23"/>
                    </a:cubicBezTo>
                    <a:cubicBezTo>
                      <a:pt x="91" y="23"/>
                      <a:pt x="91" y="23"/>
                      <a:pt x="92" y="23"/>
                    </a:cubicBezTo>
                    <a:cubicBezTo>
                      <a:pt x="92" y="22"/>
                      <a:pt x="92" y="22"/>
                      <a:pt x="92" y="21"/>
                    </a:cubicBezTo>
                    <a:cubicBezTo>
                      <a:pt x="92" y="21"/>
                      <a:pt x="92" y="21"/>
                      <a:pt x="91" y="20"/>
                    </a:cubicBezTo>
                    <a:cubicBezTo>
                      <a:pt x="91" y="20"/>
                      <a:pt x="91" y="20"/>
                      <a:pt x="90" y="19"/>
                    </a:cubicBezTo>
                    <a:cubicBezTo>
                      <a:pt x="85" y="18"/>
                      <a:pt x="80" y="16"/>
                      <a:pt x="75" y="14"/>
                    </a:cubicBezTo>
                    <a:cubicBezTo>
                      <a:pt x="69" y="12"/>
                      <a:pt x="69" y="12"/>
                      <a:pt x="69" y="12"/>
                    </a:cubicBezTo>
                    <a:cubicBezTo>
                      <a:pt x="65" y="11"/>
                      <a:pt x="61" y="10"/>
                      <a:pt x="57" y="9"/>
                    </a:cubicBezTo>
                    <a:cubicBezTo>
                      <a:pt x="51" y="7"/>
                      <a:pt x="46" y="6"/>
                      <a:pt x="41" y="4"/>
                    </a:cubicBezTo>
                    <a:cubicBezTo>
                      <a:pt x="35" y="3"/>
                      <a:pt x="29" y="2"/>
                      <a:pt x="24" y="1"/>
                    </a:cubicBezTo>
                    <a:cubicBezTo>
                      <a:pt x="20" y="0"/>
                      <a:pt x="17" y="0"/>
                      <a:pt x="14" y="0"/>
                    </a:cubicBezTo>
                  </a:path>
                </a:pathLst>
              </a:custGeom>
              <a:solidFill>
                <a:srgbClr val="F4A94A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  <a:defRPr/>
                </a:pPr>
                <a:endParaRPr sz="2400" kern="0">
                  <a:solidFill>
                    <a:srgbClr val="EFEFEF"/>
                  </a:solidFill>
                  <a:latin typeface="Oi"/>
                  <a:ea typeface="Oi"/>
                  <a:cs typeface="Oi"/>
                  <a:sym typeface="Oi"/>
                </a:endParaRPr>
              </a:p>
            </p:txBody>
          </p:sp>
          <p:sp>
            <p:nvSpPr>
              <p:cNvPr id="30" name="Google Shape;263;p6"/>
              <p:cNvSpPr/>
              <p:nvPr/>
            </p:nvSpPr>
            <p:spPr>
              <a:xfrm>
                <a:off x="4905" y="2557"/>
                <a:ext cx="77" cy="136"/>
              </a:xfrm>
              <a:custGeom>
                <a:avLst/>
                <a:gdLst/>
                <a:ahLst/>
                <a:cxnLst/>
                <a:rect l="l" t="t" r="r" b="b"/>
                <a:pathLst>
                  <a:path w="52" h="92" extrusionOk="0">
                    <a:moveTo>
                      <a:pt x="13" y="78"/>
                    </a:moveTo>
                    <a:cubicBezTo>
                      <a:pt x="14" y="78"/>
                      <a:pt x="14" y="78"/>
                      <a:pt x="14" y="78"/>
                    </a:cubicBezTo>
                    <a:cubicBezTo>
                      <a:pt x="13" y="78"/>
                      <a:pt x="13" y="78"/>
                      <a:pt x="13" y="78"/>
                    </a:cubicBezTo>
                    <a:moveTo>
                      <a:pt x="43" y="0"/>
                    </a:moveTo>
                    <a:cubicBezTo>
                      <a:pt x="42" y="0"/>
                      <a:pt x="40" y="0"/>
                      <a:pt x="39" y="1"/>
                    </a:cubicBezTo>
                    <a:cubicBezTo>
                      <a:pt x="37" y="2"/>
                      <a:pt x="36" y="4"/>
                      <a:pt x="36" y="6"/>
                    </a:cubicBezTo>
                    <a:cubicBezTo>
                      <a:pt x="36" y="11"/>
                      <a:pt x="36" y="16"/>
                      <a:pt x="36" y="21"/>
                    </a:cubicBezTo>
                    <a:cubicBezTo>
                      <a:pt x="36" y="26"/>
                      <a:pt x="35" y="31"/>
                      <a:pt x="34" y="36"/>
                    </a:cubicBezTo>
                    <a:cubicBezTo>
                      <a:pt x="32" y="45"/>
                      <a:pt x="29" y="53"/>
                      <a:pt x="25" y="62"/>
                    </a:cubicBezTo>
                    <a:cubicBezTo>
                      <a:pt x="23" y="65"/>
                      <a:pt x="22" y="67"/>
                      <a:pt x="20" y="70"/>
                    </a:cubicBezTo>
                    <a:cubicBezTo>
                      <a:pt x="18" y="73"/>
                      <a:pt x="16" y="75"/>
                      <a:pt x="14" y="78"/>
                    </a:cubicBezTo>
                    <a:cubicBezTo>
                      <a:pt x="11" y="81"/>
                      <a:pt x="7" y="83"/>
                      <a:pt x="4" y="86"/>
                    </a:cubicBezTo>
                    <a:cubicBezTo>
                      <a:pt x="3" y="86"/>
                      <a:pt x="3" y="86"/>
                      <a:pt x="2" y="87"/>
                    </a:cubicBezTo>
                    <a:cubicBezTo>
                      <a:pt x="1" y="87"/>
                      <a:pt x="0" y="89"/>
                      <a:pt x="1" y="91"/>
                    </a:cubicBezTo>
                    <a:cubicBezTo>
                      <a:pt x="1" y="92"/>
                      <a:pt x="3" y="92"/>
                      <a:pt x="4" y="92"/>
                    </a:cubicBezTo>
                    <a:cubicBezTo>
                      <a:pt x="4" y="92"/>
                      <a:pt x="4" y="92"/>
                      <a:pt x="5" y="92"/>
                    </a:cubicBezTo>
                    <a:cubicBezTo>
                      <a:pt x="8" y="90"/>
                      <a:pt x="12" y="88"/>
                      <a:pt x="15" y="85"/>
                    </a:cubicBezTo>
                    <a:cubicBezTo>
                      <a:pt x="18" y="83"/>
                      <a:pt x="22" y="80"/>
                      <a:pt x="25" y="77"/>
                    </a:cubicBezTo>
                    <a:cubicBezTo>
                      <a:pt x="28" y="74"/>
                      <a:pt x="31" y="71"/>
                      <a:pt x="34" y="68"/>
                    </a:cubicBezTo>
                    <a:cubicBezTo>
                      <a:pt x="37" y="65"/>
                      <a:pt x="39" y="61"/>
                      <a:pt x="41" y="57"/>
                    </a:cubicBezTo>
                    <a:cubicBezTo>
                      <a:pt x="44" y="54"/>
                      <a:pt x="46" y="50"/>
                      <a:pt x="47" y="46"/>
                    </a:cubicBezTo>
                    <a:cubicBezTo>
                      <a:pt x="49" y="41"/>
                      <a:pt x="50" y="37"/>
                      <a:pt x="51" y="32"/>
                    </a:cubicBezTo>
                    <a:cubicBezTo>
                      <a:pt x="52" y="28"/>
                      <a:pt x="52" y="23"/>
                      <a:pt x="52" y="19"/>
                    </a:cubicBezTo>
                    <a:cubicBezTo>
                      <a:pt x="52" y="15"/>
                      <a:pt x="52" y="10"/>
                      <a:pt x="50" y="5"/>
                    </a:cubicBezTo>
                    <a:cubicBezTo>
                      <a:pt x="50" y="4"/>
                      <a:pt x="49" y="3"/>
                      <a:pt x="49" y="2"/>
                    </a:cubicBezTo>
                    <a:cubicBezTo>
                      <a:pt x="47" y="1"/>
                      <a:pt x="46" y="0"/>
                      <a:pt x="44" y="0"/>
                    </a:cubicBezTo>
                    <a:cubicBezTo>
                      <a:pt x="43" y="0"/>
                      <a:pt x="43" y="0"/>
                      <a:pt x="43" y="0"/>
                    </a:cubicBezTo>
                  </a:path>
                </a:pathLst>
              </a:custGeom>
              <a:solidFill>
                <a:srgbClr val="F4A94A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  <a:defRPr/>
                </a:pPr>
                <a:endParaRPr sz="2400" kern="0">
                  <a:solidFill>
                    <a:srgbClr val="EFEFEF"/>
                  </a:solidFill>
                  <a:latin typeface="Oi"/>
                  <a:ea typeface="Oi"/>
                  <a:cs typeface="Oi"/>
                  <a:sym typeface="Oi"/>
                </a:endParaRPr>
              </a:p>
            </p:txBody>
          </p:sp>
          <p:sp>
            <p:nvSpPr>
              <p:cNvPr id="31" name="Google Shape;264;p6"/>
              <p:cNvSpPr/>
              <p:nvPr/>
            </p:nvSpPr>
            <p:spPr>
              <a:xfrm>
                <a:off x="4374" y="2347"/>
                <a:ext cx="316" cy="310"/>
              </a:xfrm>
              <a:custGeom>
                <a:avLst/>
                <a:gdLst/>
                <a:ahLst/>
                <a:cxnLst/>
                <a:rect l="l" t="t" r="r" b="b"/>
                <a:pathLst>
                  <a:path w="215" h="211" extrusionOk="0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5" y="19"/>
                      <a:pt x="9" y="36"/>
                      <a:pt x="13" y="54"/>
                    </a:cubicBezTo>
                    <a:cubicBezTo>
                      <a:pt x="17" y="72"/>
                      <a:pt x="21" y="90"/>
                      <a:pt x="26" y="108"/>
                    </a:cubicBezTo>
                    <a:cubicBezTo>
                      <a:pt x="31" y="125"/>
                      <a:pt x="37" y="143"/>
                      <a:pt x="44" y="159"/>
                    </a:cubicBezTo>
                    <a:cubicBezTo>
                      <a:pt x="48" y="167"/>
                      <a:pt x="52" y="175"/>
                      <a:pt x="57" y="182"/>
                    </a:cubicBezTo>
                    <a:cubicBezTo>
                      <a:pt x="61" y="188"/>
                      <a:pt x="66" y="193"/>
                      <a:pt x="72" y="198"/>
                    </a:cubicBezTo>
                    <a:cubicBezTo>
                      <a:pt x="76" y="201"/>
                      <a:pt x="81" y="203"/>
                      <a:pt x="85" y="205"/>
                    </a:cubicBezTo>
                    <a:cubicBezTo>
                      <a:pt x="90" y="207"/>
                      <a:pt x="95" y="209"/>
                      <a:pt x="100" y="209"/>
                    </a:cubicBezTo>
                    <a:cubicBezTo>
                      <a:pt x="105" y="210"/>
                      <a:pt x="109" y="211"/>
                      <a:pt x="114" y="211"/>
                    </a:cubicBezTo>
                    <a:cubicBezTo>
                      <a:pt x="114" y="211"/>
                      <a:pt x="115" y="211"/>
                      <a:pt x="115" y="211"/>
                    </a:cubicBezTo>
                    <a:cubicBezTo>
                      <a:pt x="120" y="211"/>
                      <a:pt x="126" y="210"/>
                      <a:pt x="131" y="210"/>
                    </a:cubicBezTo>
                    <a:cubicBezTo>
                      <a:pt x="136" y="209"/>
                      <a:pt x="142" y="208"/>
                      <a:pt x="147" y="207"/>
                    </a:cubicBezTo>
                    <a:cubicBezTo>
                      <a:pt x="153" y="206"/>
                      <a:pt x="158" y="204"/>
                      <a:pt x="164" y="203"/>
                    </a:cubicBezTo>
                    <a:cubicBezTo>
                      <a:pt x="168" y="202"/>
                      <a:pt x="171" y="201"/>
                      <a:pt x="175" y="201"/>
                    </a:cubicBezTo>
                    <a:cubicBezTo>
                      <a:pt x="179" y="200"/>
                      <a:pt x="183" y="199"/>
                      <a:pt x="187" y="198"/>
                    </a:cubicBezTo>
                    <a:cubicBezTo>
                      <a:pt x="191" y="197"/>
                      <a:pt x="195" y="195"/>
                      <a:pt x="199" y="194"/>
                    </a:cubicBezTo>
                    <a:cubicBezTo>
                      <a:pt x="201" y="193"/>
                      <a:pt x="203" y="192"/>
                      <a:pt x="205" y="191"/>
                    </a:cubicBezTo>
                    <a:cubicBezTo>
                      <a:pt x="205" y="191"/>
                      <a:pt x="206" y="191"/>
                      <a:pt x="207" y="190"/>
                    </a:cubicBezTo>
                    <a:cubicBezTo>
                      <a:pt x="208" y="189"/>
                      <a:pt x="210" y="188"/>
                      <a:pt x="211" y="187"/>
                    </a:cubicBezTo>
                    <a:cubicBezTo>
                      <a:pt x="213" y="186"/>
                      <a:pt x="214" y="184"/>
                      <a:pt x="214" y="182"/>
                    </a:cubicBezTo>
                    <a:cubicBezTo>
                      <a:pt x="215" y="180"/>
                      <a:pt x="215" y="178"/>
                      <a:pt x="215" y="176"/>
                    </a:cubicBezTo>
                    <a:cubicBezTo>
                      <a:pt x="215" y="174"/>
                      <a:pt x="214" y="172"/>
                      <a:pt x="212" y="171"/>
                    </a:cubicBezTo>
                    <a:cubicBezTo>
                      <a:pt x="211" y="168"/>
                      <a:pt x="208" y="167"/>
                      <a:pt x="205" y="167"/>
                    </a:cubicBezTo>
                    <a:cubicBezTo>
                      <a:pt x="204" y="167"/>
                      <a:pt x="204" y="167"/>
                      <a:pt x="204" y="167"/>
                    </a:cubicBezTo>
                    <a:cubicBezTo>
                      <a:pt x="202" y="167"/>
                      <a:pt x="200" y="167"/>
                      <a:pt x="198" y="167"/>
                    </a:cubicBezTo>
                    <a:cubicBezTo>
                      <a:pt x="195" y="168"/>
                      <a:pt x="193" y="169"/>
                      <a:pt x="190" y="170"/>
                    </a:cubicBezTo>
                    <a:cubicBezTo>
                      <a:pt x="186" y="171"/>
                      <a:pt x="183" y="173"/>
                      <a:pt x="179" y="174"/>
                    </a:cubicBezTo>
                    <a:cubicBezTo>
                      <a:pt x="172" y="177"/>
                      <a:pt x="166" y="179"/>
                      <a:pt x="159" y="182"/>
                    </a:cubicBezTo>
                    <a:cubicBezTo>
                      <a:pt x="155" y="183"/>
                      <a:pt x="150" y="184"/>
                      <a:pt x="146" y="185"/>
                    </a:cubicBezTo>
                    <a:cubicBezTo>
                      <a:pt x="142" y="186"/>
                      <a:pt x="138" y="187"/>
                      <a:pt x="133" y="188"/>
                    </a:cubicBezTo>
                    <a:cubicBezTo>
                      <a:pt x="126" y="190"/>
                      <a:pt x="118" y="192"/>
                      <a:pt x="111" y="192"/>
                    </a:cubicBezTo>
                    <a:cubicBezTo>
                      <a:pt x="110" y="192"/>
                      <a:pt x="109" y="192"/>
                      <a:pt x="108" y="192"/>
                    </a:cubicBezTo>
                    <a:cubicBezTo>
                      <a:pt x="103" y="192"/>
                      <a:pt x="98" y="192"/>
                      <a:pt x="94" y="191"/>
                    </a:cubicBezTo>
                    <a:cubicBezTo>
                      <a:pt x="90" y="190"/>
                      <a:pt x="86" y="189"/>
                      <a:pt x="82" y="187"/>
                    </a:cubicBezTo>
                    <a:cubicBezTo>
                      <a:pt x="79" y="185"/>
                      <a:pt x="75" y="182"/>
                      <a:pt x="72" y="180"/>
                    </a:cubicBezTo>
                    <a:cubicBezTo>
                      <a:pt x="67" y="175"/>
                      <a:pt x="63" y="170"/>
                      <a:pt x="60" y="164"/>
                    </a:cubicBezTo>
                    <a:cubicBezTo>
                      <a:pt x="47" y="145"/>
                      <a:pt x="39" y="124"/>
                      <a:pt x="31" y="103"/>
                    </a:cubicBezTo>
                    <a:cubicBezTo>
                      <a:pt x="32" y="103"/>
                      <a:pt x="32" y="103"/>
                      <a:pt x="32" y="103"/>
                    </a:cubicBezTo>
                    <a:cubicBezTo>
                      <a:pt x="26" y="86"/>
                      <a:pt x="22" y="69"/>
                      <a:pt x="17" y="52"/>
                    </a:cubicBezTo>
                    <a:cubicBezTo>
                      <a:pt x="13" y="35"/>
                      <a:pt x="8" y="18"/>
                      <a:pt x="3" y="1"/>
                    </a:cubicBezTo>
                    <a:cubicBezTo>
                      <a:pt x="3" y="0"/>
                      <a:pt x="2" y="0"/>
                      <a:pt x="1" y="0"/>
                    </a:cubicBezTo>
                  </a:path>
                </a:pathLst>
              </a:custGeom>
              <a:solidFill>
                <a:srgbClr val="F4A94A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  <a:defRPr/>
                </a:pPr>
                <a:endParaRPr sz="2400" kern="0">
                  <a:solidFill>
                    <a:srgbClr val="EFEFEF"/>
                  </a:solidFill>
                  <a:latin typeface="Oi"/>
                  <a:ea typeface="Oi"/>
                  <a:cs typeface="Oi"/>
                  <a:sym typeface="Oi"/>
                </a:endParaRPr>
              </a:p>
            </p:txBody>
          </p:sp>
          <p:sp>
            <p:nvSpPr>
              <p:cNvPr id="32" name="Google Shape;265;p6"/>
              <p:cNvSpPr/>
              <p:nvPr/>
            </p:nvSpPr>
            <p:spPr>
              <a:xfrm>
                <a:off x="4703" y="2585"/>
                <a:ext cx="24" cy="22"/>
              </a:xfrm>
              <a:custGeom>
                <a:avLst/>
                <a:gdLst/>
                <a:ahLst/>
                <a:cxnLst/>
                <a:rect l="l" t="t" r="r" b="b"/>
                <a:pathLst>
                  <a:path w="16" h="15" extrusionOk="0">
                    <a:moveTo>
                      <a:pt x="8" y="0"/>
                    </a:moveTo>
                    <a:cubicBezTo>
                      <a:pt x="6" y="0"/>
                      <a:pt x="4" y="0"/>
                      <a:pt x="3" y="2"/>
                    </a:cubicBezTo>
                    <a:cubicBezTo>
                      <a:pt x="1" y="3"/>
                      <a:pt x="0" y="5"/>
                      <a:pt x="0" y="7"/>
                    </a:cubicBezTo>
                    <a:cubicBezTo>
                      <a:pt x="0" y="11"/>
                      <a:pt x="3" y="15"/>
                      <a:pt x="7" y="15"/>
                    </a:cubicBezTo>
                    <a:cubicBezTo>
                      <a:pt x="9" y="15"/>
                      <a:pt x="11" y="15"/>
                      <a:pt x="12" y="14"/>
                    </a:cubicBezTo>
                    <a:cubicBezTo>
                      <a:pt x="14" y="12"/>
                      <a:pt x="15" y="10"/>
                      <a:pt x="15" y="8"/>
                    </a:cubicBezTo>
                    <a:cubicBezTo>
                      <a:pt x="16" y="4"/>
                      <a:pt x="12" y="0"/>
                      <a:pt x="8" y="0"/>
                    </a:cubicBezTo>
                  </a:path>
                </a:pathLst>
              </a:custGeom>
              <a:solidFill>
                <a:srgbClr val="F4A94A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  <a:defRPr/>
                </a:pPr>
                <a:endParaRPr sz="2400" kern="0">
                  <a:solidFill>
                    <a:srgbClr val="EFEFEF"/>
                  </a:solidFill>
                  <a:latin typeface="Oi"/>
                  <a:ea typeface="Oi"/>
                  <a:cs typeface="Oi"/>
                  <a:sym typeface="Oi"/>
                </a:endParaRPr>
              </a:p>
            </p:txBody>
          </p:sp>
        </p:grpSp>
        <p:sp>
          <p:nvSpPr>
            <p:cNvPr id="25" name="Google Shape;266;p6"/>
            <p:cNvSpPr/>
            <p:nvPr/>
          </p:nvSpPr>
          <p:spPr>
            <a:xfrm>
              <a:off x="2217921" y="593430"/>
              <a:ext cx="2734859" cy="14156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60933" rIns="121900" bIns="60933" anchor="t" anchorCtr="0">
              <a:spAutoFit/>
            </a:bodyPr>
            <a:lstStyle/>
            <a:p>
              <a:pPr algn="ctr" defTabSz="1219200">
                <a:lnSpc>
                  <a:spcPct val="130000"/>
                </a:lnSpc>
                <a:buClr>
                  <a:srgbClr val="000000"/>
                </a:buClr>
                <a:defRPr/>
              </a:pPr>
              <a:r>
                <a:rPr lang="vi-VN" sz="3735" b="1" kern="0" dirty="0">
                  <a:solidFill>
                    <a:srgbClr val="FFFFFF"/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Thổi </a:t>
              </a:r>
              <a:r>
                <a:rPr lang="en-US" sz="3735" b="1" kern="0" dirty="0" err="1">
                  <a:solidFill>
                    <a:srgbClr val="FFFFFF"/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đọc</a:t>
              </a:r>
              <a:r>
                <a:rPr lang="en-US" sz="3735" b="1" kern="0" dirty="0">
                  <a:solidFill>
                    <a:srgbClr val="FFFFFF"/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 </a:t>
              </a:r>
              <a:r>
                <a:rPr lang="en-US" sz="3735" b="1" kern="0" dirty="0" err="1">
                  <a:solidFill>
                    <a:srgbClr val="FFFFFF"/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số</a:t>
              </a:r>
              <a:r>
                <a:rPr lang="en-US" sz="3735" b="1" kern="0" dirty="0">
                  <a:solidFill>
                    <a:srgbClr val="FFFFFF"/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 </a:t>
              </a:r>
            </a:p>
            <a:p>
              <a:pPr algn="ctr" defTabSz="1219200">
                <a:lnSpc>
                  <a:spcPct val="130000"/>
                </a:lnSpc>
                <a:buClr>
                  <a:srgbClr val="000000"/>
                </a:buClr>
                <a:defRPr/>
              </a:pPr>
              <a:r>
                <a:rPr lang="en-US" sz="3735" b="1" kern="0" dirty="0">
                  <a:solidFill>
                    <a:srgbClr val="FFFFFF"/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52 267</a:t>
              </a:r>
              <a:endParaRPr lang="vi-VN" sz="3735" b="1" kern="0" dirty="0"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endParaRPr>
            </a:p>
          </p:txBody>
        </p:sp>
      </p:grpSp>
      <p:pic>
        <p:nvPicPr>
          <p:cNvPr id="33" name="Hình ảnh 32"/>
          <p:cNvPicPr>
            <a:picLocks noChangeAspect="1"/>
          </p:cNvPicPr>
          <p:nvPr/>
        </p:nvPicPr>
        <p:blipFill rotWithShape="1">
          <a:blip r:embed="rId4">
            <a:alphaModFix amt="70000"/>
          </a:blip>
          <a:srcRect l="43484" t="50035" r="15238"/>
          <a:stretch>
            <a:fillRect/>
          </a:stretch>
        </p:blipFill>
        <p:spPr>
          <a:xfrm>
            <a:off x="3919957" y="3000684"/>
            <a:ext cx="5123172" cy="3488267"/>
          </a:xfrm>
          <a:prstGeom prst="ellipse">
            <a:avLst/>
          </a:prstGeom>
        </p:spPr>
      </p:pic>
      <p:grpSp>
        <p:nvGrpSpPr>
          <p:cNvPr id="13" name="Nhóm 12"/>
          <p:cNvGrpSpPr/>
          <p:nvPr/>
        </p:nvGrpSpPr>
        <p:grpSpPr>
          <a:xfrm>
            <a:off x="6933704" y="369050"/>
            <a:ext cx="5210256" cy="4157021"/>
            <a:chOff x="5200278" y="276787"/>
            <a:chExt cx="3907692" cy="3117766"/>
          </a:xfrm>
        </p:grpSpPr>
        <p:pic>
          <p:nvPicPr>
            <p:cNvPr id="11" name="Hình ảnh 10" descr="Ảnh có chứa văn bản, đồ họa véc-tơ&#10;&#10;Mô tả được tạo tự độ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200278" y="276787"/>
              <a:ext cx="3907692" cy="3117766"/>
            </a:xfrm>
            <a:prstGeom prst="rect">
              <a:avLst/>
            </a:prstGeom>
          </p:spPr>
        </p:pic>
        <p:sp>
          <p:nvSpPr>
            <p:cNvPr id="12" name="Hình Bầu dục 11"/>
            <p:cNvSpPr/>
            <p:nvPr/>
          </p:nvSpPr>
          <p:spPr>
            <a:xfrm>
              <a:off x="7208091" y="2855934"/>
              <a:ext cx="1550439" cy="393468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>
                <a:buClr>
                  <a:srgbClr val="000000"/>
                </a:buClr>
              </a:pPr>
              <a:endParaRPr lang="en-US" sz="1865" kern="0">
                <a:solidFill>
                  <a:srgbClr val="D6F4FF"/>
                </a:solidFill>
                <a:latin typeface="Calibri" panose="020F0502020204030204"/>
                <a:sym typeface="Arial" panose="020B0604020202020204"/>
              </a:endParaRPr>
            </a:p>
          </p:txBody>
        </p:sp>
      </p:grpSp>
    </p:spTree>
    <p:custDataLst>
      <p:tags r:id="rId1"/>
    </p:custData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69136E-6 L 0.13542 0.0021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7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6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Hình chữ nhật: Góc Tròn 17"/>
          <p:cNvSpPr/>
          <p:nvPr/>
        </p:nvSpPr>
        <p:spPr>
          <a:xfrm>
            <a:off x="2646438" y="702734"/>
            <a:ext cx="9332685" cy="5452533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>
              <a:buClr>
                <a:srgbClr val="000000"/>
              </a:buClr>
            </a:pPr>
            <a:endParaRPr lang="en-US" sz="1865" kern="0">
              <a:solidFill>
                <a:srgbClr val="D6F4FF"/>
              </a:solidFill>
              <a:latin typeface="Calibri" panose="020F0502020204030204"/>
              <a:sym typeface="Arial" panose="020B0604020202020204"/>
            </a:endParaRPr>
          </a:p>
        </p:txBody>
      </p:sp>
      <p:pic>
        <p:nvPicPr>
          <p:cNvPr id="7" name="Hình ảnh 6"/>
          <p:cNvPicPr>
            <a:picLocks noChangeAspect="1"/>
          </p:cNvPicPr>
          <p:nvPr/>
        </p:nvPicPr>
        <p:blipFill rotWithShape="1">
          <a:blip r:embed="rId4"/>
          <a:srcRect l="30158" t="50035" r="15238"/>
          <a:stretch>
            <a:fillRect/>
          </a:stretch>
        </p:blipFill>
        <p:spPr>
          <a:xfrm>
            <a:off x="613711" y="3000684"/>
            <a:ext cx="6777063" cy="3488267"/>
          </a:xfrm>
          <a:prstGeom prst="ellipse">
            <a:avLst/>
          </a:prstGeom>
        </p:spPr>
      </p:pic>
      <p:grpSp>
        <p:nvGrpSpPr>
          <p:cNvPr id="23" name="Nhóm 22"/>
          <p:cNvGrpSpPr/>
          <p:nvPr/>
        </p:nvGrpSpPr>
        <p:grpSpPr>
          <a:xfrm>
            <a:off x="1575799" y="102448"/>
            <a:ext cx="5565155" cy="3377353"/>
            <a:chOff x="909417" y="-661452"/>
            <a:chExt cx="4837569" cy="2957426"/>
          </a:xfrm>
        </p:grpSpPr>
        <p:grpSp>
          <p:nvGrpSpPr>
            <p:cNvPr id="24" name="Google Shape;258;p6"/>
            <p:cNvGrpSpPr/>
            <p:nvPr/>
          </p:nvGrpSpPr>
          <p:grpSpPr>
            <a:xfrm flipH="1">
              <a:off x="909417" y="-661452"/>
              <a:ext cx="4837569" cy="2957426"/>
              <a:chOff x="4220" y="1754"/>
              <a:chExt cx="1152" cy="1006"/>
            </a:xfrm>
          </p:grpSpPr>
          <p:sp>
            <p:nvSpPr>
              <p:cNvPr id="26" name="Google Shape;259;p6"/>
              <p:cNvSpPr/>
              <p:nvPr/>
            </p:nvSpPr>
            <p:spPr>
              <a:xfrm>
                <a:off x="4351" y="1754"/>
                <a:ext cx="1021" cy="1006"/>
              </a:xfrm>
              <a:custGeom>
                <a:avLst/>
                <a:gdLst/>
                <a:ahLst/>
                <a:cxnLst/>
                <a:rect l="l" t="t" r="r" b="b"/>
                <a:pathLst>
                  <a:path w="511" h="406" extrusionOk="0">
                    <a:moveTo>
                      <a:pt x="508" y="116"/>
                    </a:moveTo>
                    <a:cubicBezTo>
                      <a:pt x="507" y="108"/>
                      <a:pt x="506" y="100"/>
                      <a:pt x="505" y="94"/>
                    </a:cubicBezTo>
                    <a:cubicBezTo>
                      <a:pt x="504" y="88"/>
                      <a:pt x="503" y="82"/>
                      <a:pt x="501" y="77"/>
                    </a:cubicBezTo>
                    <a:cubicBezTo>
                      <a:pt x="500" y="72"/>
                      <a:pt x="498" y="67"/>
                      <a:pt x="495" y="63"/>
                    </a:cubicBezTo>
                    <a:cubicBezTo>
                      <a:pt x="493" y="59"/>
                      <a:pt x="490" y="55"/>
                      <a:pt x="486" y="51"/>
                    </a:cubicBezTo>
                    <a:cubicBezTo>
                      <a:pt x="483" y="48"/>
                      <a:pt x="479" y="45"/>
                      <a:pt x="475" y="42"/>
                    </a:cubicBezTo>
                    <a:cubicBezTo>
                      <a:pt x="470" y="40"/>
                      <a:pt x="466" y="37"/>
                      <a:pt x="460" y="35"/>
                    </a:cubicBezTo>
                    <a:cubicBezTo>
                      <a:pt x="457" y="34"/>
                      <a:pt x="454" y="33"/>
                      <a:pt x="450" y="33"/>
                    </a:cubicBezTo>
                    <a:cubicBezTo>
                      <a:pt x="447" y="32"/>
                      <a:pt x="443" y="31"/>
                      <a:pt x="438" y="30"/>
                    </a:cubicBezTo>
                    <a:cubicBezTo>
                      <a:pt x="431" y="28"/>
                      <a:pt x="423" y="27"/>
                      <a:pt x="415" y="25"/>
                    </a:cubicBezTo>
                    <a:cubicBezTo>
                      <a:pt x="399" y="23"/>
                      <a:pt x="382" y="22"/>
                      <a:pt x="367" y="20"/>
                    </a:cubicBezTo>
                    <a:cubicBezTo>
                      <a:pt x="359" y="19"/>
                      <a:pt x="352" y="19"/>
                      <a:pt x="344" y="18"/>
                    </a:cubicBezTo>
                    <a:cubicBezTo>
                      <a:pt x="337" y="17"/>
                      <a:pt x="330" y="16"/>
                      <a:pt x="324" y="16"/>
                    </a:cubicBezTo>
                    <a:cubicBezTo>
                      <a:pt x="319" y="15"/>
                      <a:pt x="319" y="15"/>
                      <a:pt x="319" y="15"/>
                    </a:cubicBezTo>
                    <a:cubicBezTo>
                      <a:pt x="307" y="14"/>
                      <a:pt x="307" y="14"/>
                      <a:pt x="307" y="14"/>
                    </a:cubicBezTo>
                    <a:cubicBezTo>
                      <a:pt x="294" y="12"/>
                      <a:pt x="281" y="11"/>
                      <a:pt x="268" y="10"/>
                    </a:cubicBezTo>
                    <a:cubicBezTo>
                      <a:pt x="240" y="7"/>
                      <a:pt x="203" y="3"/>
                      <a:pt x="166" y="1"/>
                    </a:cubicBezTo>
                    <a:cubicBezTo>
                      <a:pt x="150" y="1"/>
                      <a:pt x="134" y="0"/>
                      <a:pt x="119" y="0"/>
                    </a:cubicBezTo>
                    <a:cubicBezTo>
                      <a:pt x="118" y="0"/>
                      <a:pt x="117" y="0"/>
                      <a:pt x="116" y="0"/>
                    </a:cubicBezTo>
                    <a:cubicBezTo>
                      <a:pt x="104" y="0"/>
                      <a:pt x="94" y="1"/>
                      <a:pt x="85" y="1"/>
                    </a:cubicBezTo>
                    <a:cubicBezTo>
                      <a:pt x="73" y="2"/>
                      <a:pt x="64" y="4"/>
                      <a:pt x="55" y="7"/>
                    </a:cubicBezTo>
                    <a:cubicBezTo>
                      <a:pt x="45" y="9"/>
                      <a:pt x="36" y="13"/>
                      <a:pt x="28" y="19"/>
                    </a:cubicBezTo>
                    <a:cubicBezTo>
                      <a:pt x="25" y="21"/>
                      <a:pt x="21" y="24"/>
                      <a:pt x="18" y="28"/>
                    </a:cubicBezTo>
                    <a:cubicBezTo>
                      <a:pt x="15" y="31"/>
                      <a:pt x="12" y="35"/>
                      <a:pt x="10" y="40"/>
                    </a:cubicBezTo>
                    <a:cubicBezTo>
                      <a:pt x="8" y="44"/>
                      <a:pt x="6" y="49"/>
                      <a:pt x="4" y="55"/>
                    </a:cubicBezTo>
                    <a:cubicBezTo>
                      <a:pt x="4" y="57"/>
                      <a:pt x="3" y="60"/>
                      <a:pt x="3" y="63"/>
                    </a:cubicBezTo>
                    <a:cubicBezTo>
                      <a:pt x="2" y="67"/>
                      <a:pt x="2" y="71"/>
                      <a:pt x="1" y="75"/>
                    </a:cubicBezTo>
                    <a:cubicBezTo>
                      <a:pt x="0" y="89"/>
                      <a:pt x="0" y="104"/>
                      <a:pt x="1" y="121"/>
                    </a:cubicBezTo>
                    <a:cubicBezTo>
                      <a:pt x="2" y="136"/>
                      <a:pt x="5" y="151"/>
                      <a:pt x="8" y="168"/>
                    </a:cubicBezTo>
                    <a:cubicBezTo>
                      <a:pt x="11" y="182"/>
                      <a:pt x="14" y="196"/>
                      <a:pt x="19" y="214"/>
                    </a:cubicBezTo>
                    <a:cubicBezTo>
                      <a:pt x="21" y="225"/>
                      <a:pt x="24" y="235"/>
                      <a:pt x="27" y="246"/>
                    </a:cubicBezTo>
                    <a:cubicBezTo>
                      <a:pt x="30" y="256"/>
                      <a:pt x="30" y="256"/>
                      <a:pt x="30" y="256"/>
                    </a:cubicBezTo>
                    <a:cubicBezTo>
                      <a:pt x="31" y="260"/>
                      <a:pt x="32" y="264"/>
                      <a:pt x="33" y="268"/>
                    </a:cubicBezTo>
                    <a:cubicBezTo>
                      <a:pt x="37" y="283"/>
                      <a:pt x="42" y="299"/>
                      <a:pt x="47" y="314"/>
                    </a:cubicBezTo>
                    <a:cubicBezTo>
                      <a:pt x="51" y="324"/>
                      <a:pt x="55" y="333"/>
                      <a:pt x="60" y="340"/>
                    </a:cubicBezTo>
                    <a:cubicBezTo>
                      <a:pt x="64" y="349"/>
                      <a:pt x="70" y="356"/>
                      <a:pt x="76" y="362"/>
                    </a:cubicBezTo>
                    <a:cubicBezTo>
                      <a:pt x="79" y="366"/>
                      <a:pt x="83" y="368"/>
                      <a:pt x="86" y="371"/>
                    </a:cubicBezTo>
                    <a:cubicBezTo>
                      <a:pt x="90" y="373"/>
                      <a:pt x="94" y="375"/>
                      <a:pt x="98" y="377"/>
                    </a:cubicBezTo>
                    <a:cubicBezTo>
                      <a:pt x="106" y="380"/>
                      <a:pt x="115" y="382"/>
                      <a:pt x="124" y="382"/>
                    </a:cubicBezTo>
                    <a:cubicBezTo>
                      <a:pt x="125" y="382"/>
                      <a:pt x="126" y="382"/>
                      <a:pt x="128" y="382"/>
                    </a:cubicBezTo>
                    <a:cubicBezTo>
                      <a:pt x="131" y="382"/>
                      <a:pt x="134" y="381"/>
                      <a:pt x="138" y="381"/>
                    </a:cubicBezTo>
                    <a:cubicBezTo>
                      <a:pt x="141" y="380"/>
                      <a:pt x="145" y="380"/>
                      <a:pt x="150" y="379"/>
                    </a:cubicBezTo>
                    <a:cubicBezTo>
                      <a:pt x="157" y="378"/>
                      <a:pt x="165" y="377"/>
                      <a:pt x="173" y="374"/>
                    </a:cubicBezTo>
                    <a:cubicBezTo>
                      <a:pt x="187" y="371"/>
                      <a:pt x="202" y="367"/>
                      <a:pt x="220" y="360"/>
                    </a:cubicBezTo>
                    <a:cubicBezTo>
                      <a:pt x="230" y="357"/>
                      <a:pt x="240" y="353"/>
                      <a:pt x="249" y="350"/>
                    </a:cubicBezTo>
                    <a:cubicBezTo>
                      <a:pt x="259" y="346"/>
                      <a:pt x="269" y="343"/>
                      <a:pt x="279" y="339"/>
                    </a:cubicBezTo>
                    <a:cubicBezTo>
                      <a:pt x="284" y="337"/>
                      <a:pt x="284" y="337"/>
                      <a:pt x="284" y="337"/>
                    </a:cubicBezTo>
                    <a:cubicBezTo>
                      <a:pt x="302" y="331"/>
                      <a:pt x="321" y="324"/>
                      <a:pt x="339" y="317"/>
                    </a:cubicBezTo>
                    <a:cubicBezTo>
                      <a:pt x="340" y="317"/>
                      <a:pt x="341" y="318"/>
                      <a:pt x="342" y="319"/>
                    </a:cubicBezTo>
                    <a:cubicBezTo>
                      <a:pt x="346" y="321"/>
                      <a:pt x="349" y="324"/>
                      <a:pt x="352" y="327"/>
                    </a:cubicBezTo>
                    <a:cubicBezTo>
                      <a:pt x="355" y="331"/>
                      <a:pt x="357" y="334"/>
                      <a:pt x="359" y="338"/>
                    </a:cubicBezTo>
                    <a:cubicBezTo>
                      <a:pt x="359" y="337"/>
                      <a:pt x="359" y="337"/>
                      <a:pt x="359" y="337"/>
                    </a:cubicBezTo>
                    <a:cubicBezTo>
                      <a:pt x="361" y="341"/>
                      <a:pt x="363" y="345"/>
                      <a:pt x="363" y="349"/>
                    </a:cubicBezTo>
                    <a:cubicBezTo>
                      <a:pt x="364" y="353"/>
                      <a:pt x="365" y="358"/>
                      <a:pt x="364" y="362"/>
                    </a:cubicBezTo>
                    <a:cubicBezTo>
                      <a:pt x="364" y="367"/>
                      <a:pt x="363" y="371"/>
                      <a:pt x="362" y="376"/>
                    </a:cubicBezTo>
                    <a:cubicBezTo>
                      <a:pt x="360" y="381"/>
                      <a:pt x="358" y="385"/>
                      <a:pt x="355" y="389"/>
                    </a:cubicBezTo>
                    <a:cubicBezTo>
                      <a:pt x="352" y="394"/>
                      <a:pt x="349" y="397"/>
                      <a:pt x="345" y="401"/>
                    </a:cubicBezTo>
                    <a:cubicBezTo>
                      <a:pt x="345" y="401"/>
                      <a:pt x="345" y="401"/>
                      <a:pt x="345" y="401"/>
                    </a:cubicBezTo>
                    <a:cubicBezTo>
                      <a:pt x="345" y="401"/>
                      <a:pt x="345" y="401"/>
                      <a:pt x="345" y="401"/>
                    </a:cubicBezTo>
                    <a:cubicBezTo>
                      <a:pt x="345" y="401"/>
                      <a:pt x="345" y="401"/>
                      <a:pt x="345" y="401"/>
                    </a:cubicBezTo>
                    <a:cubicBezTo>
                      <a:pt x="345" y="401"/>
                      <a:pt x="345" y="401"/>
                      <a:pt x="345" y="401"/>
                    </a:cubicBezTo>
                    <a:cubicBezTo>
                      <a:pt x="344" y="402"/>
                      <a:pt x="344" y="402"/>
                      <a:pt x="344" y="402"/>
                    </a:cubicBezTo>
                    <a:cubicBezTo>
                      <a:pt x="344" y="402"/>
                      <a:pt x="344" y="402"/>
                      <a:pt x="344" y="403"/>
                    </a:cubicBezTo>
                    <a:cubicBezTo>
                      <a:pt x="343" y="404"/>
                      <a:pt x="343" y="404"/>
                      <a:pt x="343" y="404"/>
                    </a:cubicBezTo>
                    <a:cubicBezTo>
                      <a:pt x="343" y="405"/>
                      <a:pt x="343" y="405"/>
                      <a:pt x="344" y="406"/>
                    </a:cubicBezTo>
                    <a:cubicBezTo>
                      <a:pt x="344" y="406"/>
                      <a:pt x="344" y="406"/>
                      <a:pt x="345" y="406"/>
                    </a:cubicBezTo>
                    <a:cubicBezTo>
                      <a:pt x="358" y="406"/>
                      <a:pt x="373" y="402"/>
                      <a:pt x="387" y="395"/>
                    </a:cubicBezTo>
                    <a:cubicBezTo>
                      <a:pt x="394" y="391"/>
                      <a:pt x="401" y="387"/>
                      <a:pt x="407" y="381"/>
                    </a:cubicBezTo>
                    <a:cubicBezTo>
                      <a:pt x="414" y="377"/>
                      <a:pt x="419" y="371"/>
                      <a:pt x="425" y="365"/>
                    </a:cubicBezTo>
                    <a:cubicBezTo>
                      <a:pt x="433" y="354"/>
                      <a:pt x="439" y="343"/>
                      <a:pt x="443" y="332"/>
                    </a:cubicBezTo>
                    <a:cubicBezTo>
                      <a:pt x="444" y="326"/>
                      <a:pt x="445" y="320"/>
                      <a:pt x="445" y="314"/>
                    </a:cubicBezTo>
                    <a:cubicBezTo>
                      <a:pt x="445" y="311"/>
                      <a:pt x="445" y="307"/>
                      <a:pt x="444" y="304"/>
                    </a:cubicBezTo>
                    <a:cubicBezTo>
                      <a:pt x="444" y="302"/>
                      <a:pt x="444" y="301"/>
                      <a:pt x="443" y="299"/>
                    </a:cubicBezTo>
                    <a:cubicBezTo>
                      <a:pt x="443" y="297"/>
                      <a:pt x="442" y="295"/>
                      <a:pt x="441" y="294"/>
                    </a:cubicBezTo>
                    <a:cubicBezTo>
                      <a:pt x="444" y="292"/>
                      <a:pt x="447" y="291"/>
                      <a:pt x="450" y="289"/>
                    </a:cubicBezTo>
                    <a:cubicBezTo>
                      <a:pt x="458" y="286"/>
                      <a:pt x="467" y="282"/>
                      <a:pt x="474" y="277"/>
                    </a:cubicBezTo>
                    <a:cubicBezTo>
                      <a:pt x="480" y="274"/>
                      <a:pt x="485" y="270"/>
                      <a:pt x="489" y="266"/>
                    </a:cubicBezTo>
                    <a:cubicBezTo>
                      <a:pt x="493" y="262"/>
                      <a:pt x="496" y="257"/>
                      <a:pt x="499" y="250"/>
                    </a:cubicBezTo>
                    <a:cubicBezTo>
                      <a:pt x="504" y="239"/>
                      <a:pt x="506" y="227"/>
                      <a:pt x="508" y="212"/>
                    </a:cubicBezTo>
                    <a:cubicBezTo>
                      <a:pt x="510" y="197"/>
                      <a:pt x="510" y="181"/>
                      <a:pt x="511" y="164"/>
                    </a:cubicBezTo>
                    <a:cubicBezTo>
                      <a:pt x="511" y="148"/>
                      <a:pt x="510" y="132"/>
                      <a:pt x="508" y="116"/>
                    </a:cubicBezTo>
                  </a:path>
                </a:pathLst>
              </a:custGeom>
              <a:solidFill>
                <a:schemeClr val="tx1">
                  <a:lumMod val="90000"/>
                </a:schemeClr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  <a:defRPr/>
                </a:pPr>
                <a:endParaRPr sz="2400" kern="0" dirty="0">
                  <a:solidFill>
                    <a:srgbClr val="EFEFEF"/>
                  </a:solidFill>
                  <a:latin typeface="Oi"/>
                  <a:ea typeface="Oi"/>
                  <a:cs typeface="Oi"/>
                  <a:sym typeface="Oi"/>
                </a:endParaRPr>
              </a:p>
            </p:txBody>
          </p:sp>
          <p:sp>
            <p:nvSpPr>
              <p:cNvPr id="27" name="Google Shape;260;p6"/>
              <p:cNvSpPr/>
              <p:nvPr/>
            </p:nvSpPr>
            <p:spPr>
              <a:xfrm>
                <a:off x="4337" y="1979"/>
                <a:ext cx="73" cy="131"/>
              </a:xfrm>
              <a:custGeom>
                <a:avLst/>
                <a:gdLst/>
                <a:ahLst/>
                <a:cxnLst/>
                <a:rect l="l" t="t" r="r" b="b"/>
                <a:pathLst>
                  <a:path w="50" h="89" extrusionOk="0">
                    <a:moveTo>
                      <a:pt x="11" y="0"/>
                    </a:moveTo>
                    <a:cubicBezTo>
                      <a:pt x="11" y="0"/>
                      <a:pt x="10" y="0"/>
                      <a:pt x="9" y="0"/>
                    </a:cubicBezTo>
                    <a:cubicBezTo>
                      <a:pt x="8" y="0"/>
                      <a:pt x="6" y="1"/>
                      <a:pt x="5" y="2"/>
                    </a:cubicBezTo>
                    <a:cubicBezTo>
                      <a:pt x="4" y="4"/>
                      <a:pt x="2" y="6"/>
                      <a:pt x="1" y="8"/>
                    </a:cubicBezTo>
                    <a:cubicBezTo>
                      <a:pt x="1" y="10"/>
                      <a:pt x="0" y="12"/>
                      <a:pt x="0" y="14"/>
                    </a:cubicBezTo>
                    <a:cubicBezTo>
                      <a:pt x="0" y="17"/>
                      <a:pt x="0" y="20"/>
                      <a:pt x="1" y="22"/>
                    </a:cubicBezTo>
                    <a:cubicBezTo>
                      <a:pt x="1" y="24"/>
                      <a:pt x="2" y="27"/>
                      <a:pt x="3" y="29"/>
                    </a:cubicBezTo>
                    <a:cubicBezTo>
                      <a:pt x="5" y="35"/>
                      <a:pt x="8" y="40"/>
                      <a:pt x="12" y="46"/>
                    </a:cubicBezTo>
                    <a:cubicBezTo>
                      <a:pt x="15" y="51"/>
                      <a:pt x="19" y="56"/>
                      <a:pt x="24" y="62"/>
                    </a:cubicBezTo>
                    <a:cubicBezTo>
                      <a:pt x="28" y="67"/>
                      <a:pt x="31" y="72"/>
                      <a:pt x="36" y="76"/>
                    </a:cubicBezTo>
                    <a:cubicBezTo>
                      <a:pt x="40" y="81"/>
                      <a:pt x="44" y="85"/>
                      <a:pt x="47" y="88"/>
                    </a:cubicBezTo>
                    <a:cubicBezTo>
                      <a:pt x="48" y="89"/>
                      <a:pt x="48" y="89"/>
                      <a:pt x="48" y="89"/>
                    </a:cubicBezTo>
                    <a:cubicBezTo>
                      <a:pt x="48" y="88"/>
                      <a:pt x="49" y="88"/>
                      <a:pt x="49" y="88"/>
                    </a:cubicBezTo>
                    <a:cubicBezTo>
                      <a:pt x="50" y="88"/>
                      <a:pt x="50" y="88"/>
                      <a:pt x="50" y="88"/>
                    </a:cubicBezTo>
                    <a:cubicBezTo>
                      <a:pt x="50" y="87"/>
                      <a:pt x="50" y="87"/>
                      <a:pt x="50" y="86"/>
                    </a:cubicBezTo>
                    <a:cubicBezTo>
                      <a:pt x="49" y="81"/>
                      <a:pt x="48" y="76"/>
                      <a:pt x="47" y="70"/>
                    </a:cubicBezTo>
                    <a:cubicBezTo>
                      <a:pt x="46" y="68"/>
                      <a:pt x="46" y="67"/>
                      <a:pt x="45" y="65"/>
                    </a:cubicBezTo>
                    <a:cubicBezTo>
                      <a:pt x="45" y="64"/>
                      <a:pt x="45" y="64"/>
                      <a:pt x="45" y="64"/>
                    </a:cubicBezTo>
                    <a:cubicBezTo>
                      <a:pt x="44" y="60"/>
                      <a:pt x="43" y="57"/>
                      <a:pt x="42" y="53"/>
                    </a:cubicBezTo>
                    <a:cubicBezTo>
                      <a:pt x="38" y="40"/>
                      <a:pt x="34" y="30"/>
                      <a:pt x="30" y="21"/>
                    </a:cubicBezTo>
                    <a:cubicBezTo>
                      <a:pt x="28" y="17"/>
                      <a:pt x="26" y="12"/>
                      <a:pt x="23" y="8"/>
                    </a:cubicBezTo>
                    <a:cubicBezTo>
                      <a:pt x="21" y="6"/>
                      <a:pt x="20" y="4"/>
                      <a:pt x="18" y="3"/>
                    </a:cubicBezTo>
                    <a:cubicBezTo>
                      <a:pt x="17" y="2"/>
                      <a:pt x="16" y="1"/>
                      <a:pt x="14" y="0"/>
                    </a:cubicBezTo>
                    <a:cubicBezTo>
                      <a:pt x="13" y="0"/>
                      <a:pt x="13" y="0"/>
                      <a:pt x="12" y="0"/>
                    </a:cubicBezTo>
                    <a:cubicBezTo>
                      <a:pt x="11" y="0"/>
                      <a:pt x="11" y="0"/>
                      <a:pt x="11" y="0"/>
                    </a:cubicBezTo>
                  </a:path>
                </a:pathLst>
              </a:custGeom>
              <a:solidFill>
                <a:srgbClr val="F9D592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  <a:defRPr/>
                </a:pPr>
                <a:endParaRPr sz="2400" kern="0">
                  <a:solidFill>
                    <a:srgbClr val="EFEFEF"/>
                  </a:solidFill>
                  <a:latin typeface="Oi"/>
                  <a:ea typeface="Oi"/>
                  <a:cs typeface="Oi"/>
                  <a:sym typeface="Oi"/>
                </a:endParaRPr>
              </a:p>
            </p:txBody>
          </p:sp>
          <p:sp>
            <p:nvSpPr>
              <p:cNvPr id="28" name="Google Shape;261;p6"/>
              <p:cNvSpPr/>
              <p:nvPr/>
            </p:nvSpPr>
            <p:spPr>
              <a:xfrm>
                <a:off x="4298" y="2063"/>
                <a:ext cx="84" cy="60"/>
              </a:xfrm>
              <a:custGeom>
                <a:avLst/>
                <a:gdLst/>
                <a:ahLst/>
                <a:cxnLst/>
                <a:rect l="l" t="t" r="r" b="b"/>
                <a:pathLst>
                  <a:path w="57" h="41" extrusionOk="0">
                    <a:moveTo>
                      <a:pt x="9" y="0"/>
                    </a:moveTo>
                    <a:cubicBezTo>
                      <a:pt x="8" y="0"/>
                      <a:pt x="7" y="0"/>
                      <a:pt x="6" y="0"/>
                    </a:cubicBezTo>
                    <a:cubicBezTo>
                      <a:pt x="5" y="1"/>
                      <a:pt x="4" y="1"/>
                      <a:pt x="3" y="2"/>
                    </a:cubicBezTo>
                    <a:cubicBezTo>
                      <a:pt x="2" y="3"/>
                      <a:pt x="2" y="3"/>
                      <a:pt x="1" y="4"/>
                    </a:cubicBezTo>
                    <a:cubicBezTo>
                      <a:pt x="0" y="6"/>
                      <a:pt x="0" y="7"/>
                      <a:pt x="0" y="9"/>
                    </a:cubicBezTo>
                    <a:cubicBezTo>
                      <a:pt x="0" y="10"/>
                      <a:pt x="0" y="12"/>
                      <a:pt x="2" y="14"/>
                    </a:cubicBezTo>
                    <a:cubicBezTo>
                      <a:pt x="3" y="15"/>
                      <a:pt x="4" y="17"/>
                      <a:pt x="6" y="18"/>
                    </a:cubicBezTo>
                    <a:cubicBezTo>
                      <a:pt x="7" y="19"/>
                      <a:pt x="9" y="21"/>
                      <a:pt x="11" y="22"/>
                    </a:cubicBezTo>
                    <a:cubicBezTo>
                      <a:pt x="15" y="25"/>
                      <a:pt x="20" y="27"/>
                      <a:pt x="26" y="30"/>
                    </a:cubicBezTo>
                    <a:cubicBezTo>
                      <a:pt x="31" y="32"/>
                      <a:pt x="36" y="34"/>
                      <a:pt x="41" y="36"/>
                    </a:cubicBezTo>
                    <a:cubicBezTo>
                      <a:pt x="44" y="37"/>
                      <a:pt x="47" y="38"/>
                      <a:pt x="50" y="39"/>
                    </a:cubicBezTo>
                    <a:cubicBezTo>
                      <a:pt x="51" y="40"/>
                      <a:pt x="53" y="40"/>
                      <a:pt x="54" y="41"/>
                    </a:cubicBezTo>
                    <a:cubicBezTo>
                      <a:pt x="55" y="41"/>
                      <a:pt x="55" y="41"/>
                      <a:pt x="55" y="41"/>
                    </a:cubicBezTo>
                    <a:cubicBezTo>
                      <a:pt x="55" y="41"/>
                      <a:pt x="56" y="41"/>
                      <a:pt x="56" y="40"/>
                    </a:cubicBezTo>
                    <a:cubicBezTo>
                      <a:pt x="56" y="40"/>
                      <a:pt x="56" y="40"/>
                      <a:pt x="56" y="40"/>
                    </a:cubicBezTo>
                    <a:cubicBezTo>
                      <a:pt x="57" y="39"/>
                      <a:pt x="57" y="39"/>
                      <a:pt x="57" y="39"/>
                    </a:cubicBezTo>
                    <a:cubicBezTo>
                      <a:pt x="57" y="38"/>
                      <a:pt x="57" y="38"/>
                      <a:pt x="56" y="37"/>
                    </a:cubicBezTo>
                    <a:cubicBezTo>
                      <a:pt x="52" y="33"/>
                      <a:pt x="47" y="28"/>
                      <a:pt x="42" y="22"/>
                    </a:cubicBezTo>
                    <a:cubicBezTo>
                      <a:pt x="37" y="17"/>
                      <a:pt x="32" y="12"/>
                      <a:pt x="28" y="9"/>
                    </a:cubicBezTo>
                    <a:cubicBezTo>
                      <a:pt x="25" y="7"/>
                      <a:pt x="22" y="5"/>
                      <a:pt x="20" y="3"/>
                    </a:cubicBezTo>
                    <a:cubicBezTo>
                      <a:pt x="17" y="2"/>
                      <a:pt x="15" y="1"/>
                      <a:pt x="12" y="0"/>
                    </a:cubicBezTo>
                    <a:cubicBezTo>
                      <a:pt x="11" y="0"/>
                      <a:pt x="10" y="0"/>
                      <a:pt x="9" y="0"/>
                    </a:cubicBezTo>
                  </a:path>
                </a:pathLst>
              </a:custGeom>
              <a:solidFill>
                <a:srgbClr val="F9D592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  <a:defRPr/>
                </a:pPr>
                <a:endParaRPr sz="2400" kern="0">
                  <a:solidFill>
                    <a:srgbClr val="EFEFEF"/>
                  </a:solidFill>
                  <a:latin typeface="Oi"/>
                  <a:ea typeface="Oi"/>
                  <a:cs typeface="Oi"/>
                  <a:sym typeface="Oi"/>
                </a:endParaRPr>
              </a:p>
            </p:txBody>
          </p:sp>
          <p:sp>
            <p:nvSpPr>
              <p:cNvPr id="29" name="Google Shape;262;p6"/>
              <p:cNvSpPr/>
              <p:nvPr/>
            </p:nvSpPr>
            <p:spPr>
              <a:xfrm>
                <a:off x="4220" y="2123"/>
                <a:ext cx="136" cy="41"/>
              </a:xfrm>
              <a:custGeom>
                <a:avLst/>
                <a:gdLst/>
                <a:ahLst/>
                <a:cxnLst/>
                <a:rect l="l" t="t" r="r" b="b"/>
                <a:pathLst>
                  <a:path w="92" h="28" extrusionOk="0">
                    <a:moveTo>
                      <a:pt x="14" y="0"/>
                    </a:moveTo>
                    <a:cubicBezTo>
                      <a:pt x="13" y="0"/>
                      <a:pt x="12" y="0"/>
                      <a:pt x="10" y="0"/>
                    </a:cubicBezTo>
                    <a:cubicBezTo>
                      <a:pt x="6" y="1"/>
                      <a:pt x="3" y="2"/>
                      <a:pt x="1" y="4"/>
                    </a:cubicBezTo>
                    <a:cubicBezTo>
                      <a:pt x="1" y="5"/>
                      <a:pt x="0" y="7"/>
                      <a:pt x="0" y="9"/>
                    </a:cubicBezTo>
                    <a:cubicBezTo>
                      <a:pt x="0" y="10"/>
                      <a:pt x="0" y="10"/>
                      <a:pt x="1" y="11"/>
                    </a:cubicBezTo>
                    <a:cubicBezTo>
                      <a:pt x="1" y="12"/>
                      <a:pt x="1" y="13"/>
                      <a:pt x="2" y="14"/>
                    </a:cubicBezTo>
                    <a:cubicBezTo>
                      <a:pt x="4" y="18"/>
                      <a:pt x="7" y="20"/>
                      <a:pt x="12" y="23"/>
                    </a:cubicBezTo>
                    <a:cubicBezTo>
                      <a:pt x="14" y="24"/>
                      <a:pt x="17" y="24"/>
                      <a:pt x="20" y="25"/>
                    </a:cubicBezTo>
                    <a:cubicBezTo>
                      <a:pt x="22" y="26"/>
                      <a:pt x="25" y="26"/>
                      <a:pt x="28" y="27"/>
                    </a:cubicBezTo>
                    <a:cubicBezTo>
                      <a:pt x="34" y="28"/>
                      <a:pt x="40" y="28"/>
                      <a:pt x="48" y="28"/>
                    </a:cubicBezTo>
                    <a:cubicBezTo>
                      <a:pt x="54" y="28"/>
                      <a:pt x="61" y="28"/>
                      <a:pt x="67" y="27"/>
                    </a:cubicBezTo>
                    <a:cubicBezTo>
                      <a:pt x="74" y="27"/>
                      <a:pt x="79" y="26"/>
                      <a:pt x="84" y="25"/>
                    </a:cubicBezTo>
                    <a:cubicBezTo>
                      <a:pt x="86" y="25"/>
                      <a:pt x="88" y="24"/>
                      <a:pt x="90" y="23"/>
                    </a:cubicBezTo>
                    <a:cubicBezTo>
                      <a:pt x="91" y="23"/>
                      <a:pt x="91" y="23"/>
                      <a:pt x="92" y="23"/>
                    </a:cubicBezTo>
                    <a:cubicBezTo>
                      <a:pt x="92" y="22"/>
                      <a:pt x="92" y="22"/>
                      <a:pt x="92" y="21"/>
                    </a:cubicBezTo>
                    <a:cubicBezTo>
                      <a:pt x="92" y="21"/>
                      <a:pt x="92" y="21"/>
                      <a:pt x="91" y="20"/>
                    </a:cubicBezTo>
                    <a:cubicBezTo>
                      <a:pt x="91" y="20"/>
                      <a:pt x="91" y="20"/>
                      <a:pt x="90" y="19"/>
                    </a:cubicBezTo>
                    <a:cubicBezTo>
                      <a:pt x="85" y="18"/>
                      <a:pt x="80" y="16"/>
                      <a:pt x="75" y="14"/>
                    </a:cubicBezTo>
                    <a:cubicBezTo>
                      <a:pt x="69" y="12"/>
                      <a:pt x="69" y="12"/>
                      <a:pt x="69" y="12"/>
                    </a:cubicBezTo>
                    <a:cubicBezTo>
                      <a:pt x="65" y="11"/>
                      <a:pt x="61" y="10"/>
                      <a:pt x="57" y="9"/>
                    </a:cubicBezTo>
                    <a:cubicBezTo>
                      <a:pt x="51" y="7"/>
                      <a:pt x="46" y="6"/>
                      <a:pt x="41" y="4"/>
                    </a:cubicBezTo>
                    <a:cubicBezTo>
                      <a:pt x="35" y="3"/>
                      <a:pt x="29" y="2"/>
                      <a:pt x="24" y="1"/>
                    </a:cubicBezTo>
                    <a:cubicBezTo>
                      <a:pt x="20" y="0"/>
                      <a:pt x="17" y="0"/>
                      <a:pt x="14" y="0"/>
                    </a:cubicBezTo>
                  </a:path>
                </a:pathLst>
              </a:custGeom>
              <a:solidFill>
                <a:srgbClr val="F9D592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  <a:defRPr/>
                </a:pPr>
                <a:endParaRPr sz="2400" kern="0">
                  <a:solidFill>
                    <a:srgbClr val="EFEFEF"/>
                  </a:solidFill>
                  <a:latin typeface="Oi"/>
                  <a:ea typeface="Oi"/>
                  <a:cs typeface="Oi"/>
                  <a:sym typeface="Oi"/>
                </a:endParaRPr>
              </a:p>
            </p:txBody>
          </p:sp>
          <p:sp>
            <p:nvSpPr>
              <p:cNvPr id="30" name="Google Shape;263;p6"/>
              <p:cNvSpPr/>
              <p:nvPr/>
            </p:nvSpPr>
            <p:spPr>
              <a:xfrm>
                <a:off x="4900" y="2585"/>
                <a:ext cx="77" cy="136"/>
              </a:xfrm>
              <a:custGeom>
                <a:avLst/>
                <a:gdLst/>
                <a:ahLst/>
                <a:cxnLst/>
                <a:rect l="l" t="t" r="r" b="b"/>
                <a:pathLst>
                  <a:path w="52" h="92" extrusionOk="0">
                    <a:moveTo>
                      <a:pt x="13" y="78"/>
                    </a:moveTo>
                    <a:cubicBezTo>
                      <a:pt x="14" y="78"/>
                      <a:pt x="14" y="78"/>
                      <a:pt x="14" y="78"/>
                    </a:cubicBezTo>
                    <a:cubicBezTo>
                      <a:pt x="13" y="78"/>
                      <a:pt x="13" y="78"/>
                      <a:pt x="13" y="78"/>
                    </a:cubicBezTo>
                    <a:moveTo>
                      <a:pt x="43" y="0"/>
                    </a:moveTo>
                    <a:cubicBezTo>
                      <a:pt x="42" y="0"/>
                      <a:pt x="40" y="0"/>
                      <a:pt x="39" y="1"/>
                    </a:cubicBezTo>
                    <a:cubicBezTo>
                      <a:pt x="37" y="2"/>
                      <a:pt x="36" y="4"/>
                      <a:pt x="36" y="6"/>
                    </a:cubicBezTo>
                    <a:cubicBezTo>
                      <a:pt x="36" y="11"/>
                      <a:pt x="36" y="16"/>
                      <a:pt x="36" y="21"/>
                    </a:cubicBezTo>
                    <a:cubicBezTo>
                      <a:pt x="36" y="26"/>
                      <a:pt x="35" y="31"/>
                      <a:pt x="34" y="36"/>
                    </a:cubicBezTo>
                    <a:cubicBezTo>
                      <a:pt x="32" y="45"/>
                      <a:pt x="29" y="53"/>
                      <a:pt x="25" y="62"/>
                    </a:cubicBezTo>
                    <a:cubicBezTo>
                      <a:pt x="23" y="65"/>
                      <a:pt x="22" y="67"/>
                      <a:pt x="20" y="70"/>
                    </a:cubicBezTo>
                    <a:cubicBezTo>
                      <a:pt x="18" y="73"/>
                      <a:pt x="16" y="75"/>
                      <a:pt x="14" y="78"/>
                    </a:cubicBezTo>
                    <a:cubicBezTo>
                      <a:pt x="11" y="81"/>
                      <a:pt x="7" y="83"/>
                      <a:pt x="4" y="86"/>
                    </a:cubicBezTo>
                    <a:cubicBezTo>
                      <a:pt x="3" y="86"/>
                      <a:pt x="3" y="86"/>
                      <a:pt x="2" y="87"/>
                    </a:cubicBezTo>
                    <a:cubicBezTo>
                      <a:pt x="1" y="87"/>
                      <a:pt x="0" y="89"/>
                      <a:pt x="1" y="91"/>
                    </a:cubicBezTo>
                    <a:cubicBezTo>
                      <a:pt x="1" y="92"/>
                      <a:pt x="3" y="92"/>
                      <a:pt x="4" y="92"/>
                    </a:cubicBezTo>
                    <a:cubicBezTo>
                      <a:pt x="4" y="92"/>
                      <a:pt x="4" y="92"/>
                      <a:pt x="5" y="92"/>
                    </a:cubicBezTo>
                    <a:cubicBezTo>
                      <a:pt x="8" y="90"/>
                      <a:pt x="12" y="88"/>
                      <a:pt x="15" y="85"/>
                    </a:cubicBezTo>
                    <a:cubicBezTo>
                      <a:pt x="18" y="83"/>
                      <a:pt x="22" y="80"/>
                      <a:pt x="25" y="77"/>
                    </a:cubicBezTo>
                    <a:cubicBezTo>
                      <a:pt x="28" y="74"/>
                      <a:pt x="31" y="71"/>
                      <a:pt x="34" y="68"/>
                    </a:cubicBezTo>
                    <a:cubicBezTo>
                      <a:pt x="37" y="65"/>
                      <a:pt x="39" y="61"/>
                      <a:pt x="41" y="57"/>
                    </a:cubicBezTo>
                    <a:cubicBezTo>
                      <a:pt x="44" y="54"/>
                      <a:pt x="46" y="50"/>
                      <a:pt x="47" y="46"/>
                    </a:cubicBezTo>
                    <a:cubicBezTo>
                      <a:pt x="49" y="41"/>
                      <a:pt x="50" y="37"/>
                      <a:pt x="51" y="32"/>
                    </a:cubicBezTo>
                    <a:cubicBezTo>
                      <a:pt x="52" y="28"/>
                      <a:pt x="52" y="23"/>
                      <a:pt x="52" y="19"/>
                    </a:cubicBezTo>
                    <a:cubicBezTo>
                      <a:pt x="52" y="15"/>
                      <a:pt x="52" y="10"/>
                      <a:pt x="50" y="5"/>
                    </a:cubicBezTo>
                    <a:cubicBezTo>
                      <a:pt x="50" y="4"/>
                      <a:pt x="49" y="3"/>
                      <a:pt x="49" y="2"/>
                    </a:cubicBezTo>
                    <a:cubicBezTo>
                      <a:pt x="47" y="1"/>
                      <a:pt x="46" y="0"/>
                      <a:pt x="44" y="0"/>
                    </a:cubicBezTo>
                    <a:cubicBezTo>
                      <a:pt x="43" y="0"/>
                      <a:pt x="43" y="0"/>
                      <a:pt x="43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  <a:defRPr/>
                </a:pPr>
                <a:endParaRPr sz="2400" kern="0">
                  <a:solidFill>
                    <a:srgbClr val="EFEFEF"/>
                  </a:solidFill>
                  <a:latin typeface="Oi"/>
                  <a:ea typeface="Oi"/>
                  <a:cs typeface="Oi"/>
                  <a:sym typeface="Oi"/>
                </a:endParaRPr>
              </a:p>
            </p:txBody>
          </p:sp>
          <p:sp>
            <p:nvSpPr>
              <p:cNvPr id="31" name="Google Shape;264;p6"/>
              <p:cNvSpPr/>
              <p:nvPr/>
            </p:nvSpPr>
            <p:spPr>
              <a:xfrm>
                <a:off x="4378" y="2385"/>
                <a:ext cx="316" cy="310"/>
              </a:xfrm>
              <a:custGeom>
                <a:avLst/>
                <a:gdLst/>
                <a:ahLst/>
                <a:cxnLst/>
                <a:rect l="l" t="t" r="r" b="b"/>
                <a:pathLst>
                  <a:path w="215" h="211" extrusionOk="0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5" y="19"/>
                      <a:pt x="9" y="36"/>
                      <a:pt x="13" y="54"/>
                    </a:cubicBezTo>
                    <a:cubicBezTo>
                      <a:pt x="17" y="72"/>
                      <a:pt x="21" y="90"/>
                      <a:pt x="26" y="108"/>
                    </a:cubicBezTo>
                    <a:cubicBezTo>
                      <a:pt x="31" y="125"/>
                      <a:pt x="37" y="143"/>
                      <a:pt x="44" y="159"/>
                    </a:cubicBezTo>
                    <a:cubicBezTo>
                      <a:pt x="48" y="167"/>
                      <a:pt x="52" y="175"/>
                      <a:pt x="57" y="182"/>
                    </a:cubicBezTo>
                    <a:cubicBezTo>
                      <a:pt x="61" y="188"/>
                      <a:pt x="66" y="193"/>
                      <a:pt x="72" y="198"/>
                    </a:cubicBezTo>
                    <a:cubicBezTo>
                      <a:pt x="76" y="201"/>
                      <a:pt x="81" y="203"/>
                      <a:pt x="85" y="205"/>
                    </a:cubicBezTo>
                    <a:cubicBezTo>
                      <a:pt x="90" y="207"/>
                      <a:pt x="95" y="209"/>
                      <a:pt x="100" y="209"/>
                    </a:cubicBezTo>
                    <a:cubicBezTo>
                      <a:pt x="105" y="210"/>
                      <a:pt x="109" y="211"/>
                      <a:pt x="114" y="211"/>
                    </a:cubicBezTo>
                    <a:cubicBezTo>
                      <a:pt x="114" y="211"/>
                      <a:pt x="115" y="211"/>
                      <a:pt x="115" y="211"/>
                    </a:cubicBezTo>
                    <a:cubicBezTo>
                      <a:pt x="120" y="211"/>
                      <a:pt x="126" y="210"/>
                      <a:pt x="131" y="210"/>
                    </a:cubicBezTo>
                    <a:cubicBezTo>
                      <a:pt x="136" y="209"/>
                      <a:pt x="142" y="208"/>
                      <a:pt x="147" y="207"/>
                    </a:cubicBezTo>
                    <a:cubicBezTo>
                      <a:pt x="153" y="206"/>
                      <a:pt x="158" y="204"/>
                      <a:pt x="164" y="203"/>
                    </a:cubicBezTo>
                    <a:cubicBezTo>
                      <a:pt x="168" y="202"/>
                      <a:pt x="171" y="201"/>
                      <a:pt x="175" y="201"/>
                    </a:cubicBezTo>
                    <a:cubicBezTo>
                      <a:pt x="179" y="200"/>
                      <a:pt x="183" y="199"/>
                      <a:pt x="187" y="198"/>
                    </a:cubicBezTo>
                    <a:cubicBezTo>
                      <a:pt x="191" y="197"/>
                      <a:pt x="195" y="195"/>
                      <a:pt x="199" y="194"/>
                    </a:cubicBezTo>
                    <a:cubicBezTo>
                      <a:pt x="201" y="193"/>
                      <a:pt x="203" y="192"/>
                      <a:pt x="205" y="191"/>
                    </a:cubicBezTo>
                    <a:cubicBezTo>
                      <a:pt x="205" y="191"/>
                      <a:pt x="206" y="191"/>
                      <a:pt x="207" y="190"/>
                    </a:cubicBezTo>
                    <a:cubicBezTo>
                      <a:pt x="208" y="189"/>
                      <a:pt x="210" y="188"/>
                      <a:pt x="211" y="187"/>
                    </a:cubicBezTo>
                    <a:cubicBezTo>
                      <a:pt x="213" y="186"/>
                      <a:pt x="214" y="184"/>
                      <a:pt x="214" y="182"/>
                    </a:cubicBezTo>
                    <a:cubicBezTo>
                      <a:pt x="215" y="180"/>
                      <a:pt x="215" y="178"/>
                      <a:pt x="215" y="176"/>
                    </a:cubicBezTo>
                    <a:cubicBezTo>
                      <a:pt x="215" y="174"/>
                      <a:pt x="214" y="172"/>
                      <a:pt x="212" y="171"/>
                    </a:cubicBezTo>
                    <a:cubicBezTo>
                      <a:pt x="211" y="168"/>
                      <a:pt x="208" y="167"/>
                      <a:pt x="205" y="167"/>
                    </a:cubicBezTo>
                    <a:cubicBezTo>
                      <a:pt x="204" y="167"/>
                      <a:pt x="204" y="167"/>
                      <a:pt x="204" y="167"/>
                    </a:cubicBezTo>
                    <a:cubicBezTo>
                      <a:pt x="202" y="167"/>
                      <a:pt x="200" y="167"/>
                      <a:pt x="198" y="167"/>
                    </a:cubicBezTo>
                    <a:cubicBezTo>
                      <a:pt x="195" y="168"/>
                      <a:pt x="193" y="169"/>
                      <a:pt x="190" y="170"/>
                    </a:cubicBezTo>
                    <a:cubicBezTo>
                      <a:pt x="186" y="171"/>
                      <a:pt x="183" y="173"/>
                      <a:pt x="179" y="174"/>
                    </a:cubicBezTo>
                    <a:cubicBezTo>
                      <a:pt x="172" y="177"/>
                      <a:pt x="166" y="179"/>
                      <a:pt x="159" y="182"/>
                    </a:cubicBezTo>
                    <a:cubicBezTo>
                      <a:pt x="155" y="183"/>
                      <a:pt x="150" y="184"/>
                      <a:pt x="146" y="185"/>
                    </a:cubicBezTo>
                    <a:cubicBezTo>
                      <a:pt x="142" y="186"/>
                      <a:pt x="138" y="187"/>
                      <a:pt x="133" y="188"/>
                    </a:cubicBezTo>
                    <a:cubicBezTo>
                      <a:pt x="126" y="190"/>
                      <a:pt x="118" y="192"/>
                      <a:pt x="111" y="192"/>
                    </a:cubicBezTo>
                    <a:cubicBezTo>
                      <a:pt x="110" y="192"/>
                      <a:pt x="109" y="192"/>
                      <a:pt x="108" y="192"/>
                    </a:cubicBezTo>
                    <a:cubicBezTo>
                      <a:pt x="103" y="192"/>
                      <a:pt x="98" y="192"/>
                      <a:pt x="94" y="191"/>
                    </a:cubicBezTo>
                    <a:cubicBezTo>
                      <a:pt x="90" y="190"/>
                      <a:pt x="86" y="189"/>
                      <a:pt x="82" y="187"/>
                    </a:cubicBezTo>
                    <a:cubicBezTo>
                      <a:pt x="79" y="185"/>
                      <a:pt x="75" y="182"/>
                      <a:pt x="72" y="180"/>
                    </a:cubicBezTo>
                    <a:cubicBezTo>
                      <a:pt x="67" y="175"/>
                      <a:pt x="63" y="170"/>
                      <a:pt x="60" y="164"/>
                    </a:cubicBezTo>
                    <a:cubicBezTo>
                      <a:pt x="47" y="145"/>
                      <a:pt x="39" y="124"/>
                      <a:pt x="31" y="103"/>
                    </a:cubicBezTo>
                    <a:cubicBezTo>
                      <a:pt x="32" y="103"/>
                      <a:pt x="32" y="103"/>
                      <a:pt x="32" y="103"/>
                    </a:cubicBezTo>
                    <a:cubicBezTo>
                      <a:pt x="26" y="86"/>
                      <a:pt x="22" y="69"/>
                      <a:pt x="17" y="52"/>
                    </a:cubicBezTo>
                    <a:cubicBezTo>
                      <a:pt x="13" y="35"/>
                      <a:pt x="8" y="18"/>
                      <a:pt x="3" y="1"/>
                    </a:cubicBezTo>
                    <a:cubicBezTo>
                      <a:pt x="3" y="0"/>
                      <a:pt x="2" y="0"/>
                      <a:pt x="1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  <a:defRPr/>
                </a:pPr>
                <a:endParaRPr sz="2400" kern="0">
                  <a:solidFill>
                    <a:srgbClr val="EFEFEF"/>
                  </a:solidFill>
                  <a:latin typeface="Oi"/>
                  <a:ea typeface="Oi"/>
                  <a:cs typeface="Oi"/>
                  <a:sym typeface="Oi"/>
                </a:endParaRPr>
              </a:p>
            </p:txBody>
          </p:sp>
          <p:sp>
            <p:nvSpPr>
              <p:cNvPr id="32" name="Google Shape;265;p6"/>
              <p:cNvSpPr/>
              <p:nvPr/>
            </p:nvSpPr>
            <p:spPr>
              <a:xfrm>
                <a:off x="4712" y="2614"/>
                <a:ext cx="24" cy="22"/>
              </a:xfrm>
              <a:custGeom>
                <a:avLst/>
                <a:gdLst/>
                <a:ahLst/>
                <a:cxnLst/>
                <a:rect l="l" t="t" r="r" b="b"/>
                <a:pathLst>
                  <a:path w="16" h="15" extrusionOk="0">
                    <a:moveTo>
                      <a:pt x="8" y="0"/>
                    </a:moveTo>
                    <a:cubicBezTo>
                      <a:pt x="6" y="0"/>
                      <a:pt x="4" y="0"/>
                      <a:pt x="3" y="2"/>
                    </a:cubicBezTo>
                    <a:cubicBezTo>
                      <a:pt x="1" y="3"/>
                      <a:pt x="0" y="5"/>
                      <a:pt x="0" y="7"/>
                    </a:cubicBezTo>
                    <a:cubicBezTo>
                      <a:pt x="0" y="11"/>
                      <a:pt x="3" y="15"/>
                      <a:pt x="7" y="15"/>
                    </a:cubicBezTo>
                    <a:cubicBezTo>
                      <a:pt x="9" y="15"/>
                      <a:pt x="11" y="15"/>
                      <a:pt x="12" y="14"/>
                    </a:cubicBezTo>
                    <a:cubicBezTo>
                      <a:pt x="14" y="12"/>
                      <a:pt x="15" y="10"/>
                      <a:pt x="15" y="8"/>
                    </a:cubicBezTo>
                    <a:cubicBezTo>
                      <a:pt x="16" y="4"/>
                      <a:pt x="12" y="0"/>
                      <a:pt x="8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  <a:defRPr/>
                </a:pPr>
                <a:endParaRPr sz="2400" kern="0">
                  <a:solidFill>
                    <a:srgbClr val="EFEFEF"/>
                  </a:solidFill>
                  <a:latin typeface="Oi"/>
                  <a:ea typeface="Oi"/>
                  <a:cs typeface="Oi"/>
                  <a:sym typeface="Oi"/>
                </a:endParaRPr>
              </a:p>
            </p:txBody>
          </p:sp>
        </p:grpSp>
        <p:sp>
          <p:nvSpPr>
            <p:cNvPr id="25" name="Google Shape;266;p6"/>
            <p:cNvSpPr/>
            <p:nvPr/>
          </p:nvSpPr>
          <p:spPr>
            <a:xfrm>
              <a:off x="1096692" y="-495211"/>
              <a:ext cx="3747450" cy="20696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60933" rIns="121900" bIns="60933" anchor="t" anchorCtr="0">
              <a:spAutoFit/>
            </a:bodyPr>
            <a:lstStyle/>
            <a:p>
              <a:pPr algn="ctr" defTabSz="1219200">
                <a:lnSpc>
                  <a:spcPct val="130000"/>
                </a:lnSpc>
                <a:buClr>
                  <a:srgbClr val="000000"/>
                </a:buClr>
                <a:defRPr/>
              </a:pPr>
              <a:r>
                <a:rPr lang="vi-VN" sz="3735" b="1" kern="0" dirty="0">
                  <a:solidFill>
                    <a:srgbClr val="D6F4FF">
                      <a:lumMod val="10000"/>
                    </a:srgbClr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Thổi </a:t>
              </a:r>
              <a:r>
                <a:rPr lang="en-US" sz="3735" b="1" kern="0" dirty="0" err="1">
                  <a:solidFill>
                    <a:srgbClr val="D6F4FF">
                      <a:lumMod val="10000"/>
                    </a:srgbClr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đọc</a:t>
              </a:r>
              <a:r>
                <a:rPr lang="en-US" sz="3735" b="1" kern="0" dirty="0">
                  <a:solidFill>
                    <a:srgbClr val="D6F4FF">
                      <a:lumMod val="10000"/>
                    </a:srgbClr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 </a:t>
              </a:r>
              <a:r>
                <a:rPr lang="en-US" sz="3735" b="1" kern="0" dirty="0" err="1">
                  <a:solidFill>
                    <a:srgbClr val="D6F4FF">
                      <a:lumMod val="10000"/>
                    </a:srgbClr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viết</a:t>
              </a:r>
              <a:r>
                <a:rPr lang="en-US" sz="3735" b="1" kern="0" dirty="0">
                  <a:solidFill>
                    <a:srgbClr val="D6F4FF">
                      <a:lumMod val="10000"/>
                    </a:srgbClr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 </a:t>
              </a:r>
              <a:r>
                <a:rPr lang="en-US" sz="3735" b="1" kern="0" dirty="0" err="1">
                  <a:solidFill>
                    <a:srgbClr val="D6F4FF">
                      <a:lumMod val="10000"/>
                    </a:srgbClr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số</a:t>
              </a:r>
              <a:r>
                <a:rPr lang="en-US" sz="3735" b="1" kern="0" dirty="0">
                  <a:solidFill>
                    <a:srgbClr val="D6F4FF">
                      <a:lumMod val="10000"/>
                    </a:srgbClr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 </a:t>
              </a:r>
              <a:r>
                <a:rPr lang="en-US" sz="3735" b="1" kern="0" dirty="0" err="1">
                  <a:solidFill>
                    <a:srgbClr val="D6F4FF">
                      <a:lumMod val="10000"/>
                    </a:srgbClr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bảy</a:t>
              </a:r>
              <a:r>
                <a:rPr lang="en-US" sz="3735" b="1" kern="0" dirty="0">
                  <a:solidFill>
                    <a:srgbClr val="D6F4FF">
                      <a:lumMod val="10000"/>
                    </a:srgbClr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 </a:t>
              </a:r>
              <a:r>
                <a:rPr lang="en-US" sz="3735" b="1" kern="0" dirty="0" err="1">
                  <a:solidFill>
                    <a:srgbClr val="D6F4FF">
                      <a:lumMod val="10000"/>
                    </a:srgbClr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mươi</a:t>
              </a:r>
              <a:r>
                <a:rPr lang="en-US" sz="3735" b="1" kern="0" dirty="0">
                  <a:solidFill>
                    <a:srgbClr val="D6F4FF">
                      <a:lumMod val="10000"/>
                    </a:srgbClr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 </a:t>
              </a:r>
              <a:r>
                <a:rPr lang="en-US" sz="3735" b="1" kern="0" dirty="0" err="1">
                  <a:solidFill>
                    <a:srgbClr val="D6F4FF">
                      <a:lumMod val="10000"/>
                    </a:srgbClr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tám</a:t>
              </a:r>
              <a:r>
                <a:rPr lang="en-US" sz="3735" b="1" kern="0" dirty="0">
                  <a:solidFill>
                    <a:srgbClr val="D6F4FF">
                      <a:lumMod val="10000"/>
                    </a:srgbClr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 </a:t>
              </a:r>
              <a:r>
                <a:rPr lang="en-US" sz="3735" b="1" kern="0" dirty="0" err="1">
                  <a:solidFill>
                    <a:srgbClr val="D6F4FF">
                      <a:lumMod val="10000"/>
                    </a:srgbClr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nghìn</a:t>
              </a:r>
              <a:r>
                <a:rPr lang="en-US" sz="3735" b="1" kern="0" dirty="0">
                  <a:solidFill>
                    <a:srgbClr val="D6F4FF">
                      <a:lumMod val="10000"/>
                    </a:srgbClr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 </a:t>
              </a:r>
              <a:r>
                <a:rPr lang="en-US" sz="3735" b="1" kern="0" dirty="0" err="1">
                  <a:solidFill>
                    <a:srgbClr val="D6F4FF">
                      <a:lumMod val="10000"/>
                    </a:srgbClr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tám</a:t>
              </a:r>
              <a:r>
                <a:rPr lang="en-US" sz="3735" b="1" kern="0" dirty="0">
                  <a:solidFill>
                    <a:srgbClr val="D6F4FF">
                      <a:lumMod val="10000"/>
                    </a:srgbClr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 </a:t>
              </a:r>
              <a:r>
                <a:rPr lang="en-US" sz="3735" b="1" kern="0" dirty="0" err="1">
                  <a:solidFill>
                    <a:srgbClr val="D6F4FF">
                      <a:lumMod val="10000"/>
                    </a:srgbClr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trăm</a:t>
              </a:r>
              <a:r>
                <a:rPr lang="en-US" sz="3735" b="1" kern="0" dirty="0">
                  <a:solidFill>
                    <a:srgbClr val="D6F4FF">
                      <a:lumMod val="10000"/>
                    </a:srgbClr>
                  </a:solidFill>
                  <a:latin typeface="Calibri" panose="020F0502020204030204"/>
                  <a:ea typeface="Quicksand"/>
                  <a:cs typeface="Quicksand"/>
                  <a:sym typeface="Quicksand"/>
                </a:rPr>
                <a:t>.</a:t>
              </a:r>
              <a:endParaRPr lang="vi-VN" sz="3735" b="1" kern="0" dirty="0">
                <a:solidFill>
                  <a:srgbClr val="D6F4FF">
                    <a:lumMod val="10000"/>
                  </a:srgbClr>
                </a:solidFill>
                <a:latin typeface="Quicksand"/>
                <a:ea typeface="Quicksand"/>
                <a:cs typeface="Quicksand"/>
                <a:sym typeface="Quicksand"/>
              </a:endParaRPr>
            </a:p>
          </p:txBody>
        </p:sp>
      </p:grpSp>
      <p:pic>
        <p:nvPicPr>
          <p:cNvPr id="33" name="Hình ảnh 32"/>
          <p:cNvPicPr>
            <a:picLocks noChangeAspect="1"/>
          </p:cNvPicPr>
          <p:nvPr/>
        </p:nvPicPr>
        <p:blipFill rotWithShape="1">
          <a:blip r:embed="rId4">
            <a:alphaModFix amt="70000"/>
          </a:blip>
          <a:srcRect l="43484" t="50035" r="15238"/>
          <a:stretch>
            <a:fillRect/>
          </a:stretch>
        </p:blipFill>
        <p:spPr>
          <a:xfrm>
            <a:off x="3919957" y="3000684"/>
            <a:ext cx="5123172" cy="3488267"/>
          </a:xfrm>
          <a:prstGeom prst="ellipse">
            <a:avLst/>
          </a:prstGeom>
        </p:spPr>
      </p:pic>
      <p:grpSp>
        <p:nvGrpSpPr>
          <p:cNvPr id="8" name="Nhóm 7"/>
          <p:cNvGrpSpPr/>
          <p:nvPr/>
        </p:nvGrpSpPr>
        <p:grpSpPr>
          <a:xfrm>
            <a:off x="7053717" y="-99026"/>
            <a:ext cx="4867865" cy="4272041"/>
            <a:chOff x="5290287" y="-74270"/>
            <a:chExt cx="3650899" cy="3204031"/>
          </a:xfrm>
        </p:grpSpPr>
        <p:pic>
          <p:nvPicPr>
            <p:cNvPr id="5" name="Hình ảnh 4" descr="Ảnh có chứa đồ chơi, búp bê&#10;&#10;Mô tả được tạo tự động"/>
            <p:cNvPicPr>
              <a:picLocks noChangeAspect="1"/>
            </p:cNvPicPr>
            <p:nvPr/>
          </p:nvPicPr>
          <p:blipFill rotWithShape="1">
            <a:blip r:embed="rId5"/>
            <a:srcRect l="22086"/>
            <a:stretch>
              <a:fillRect/>
            </a:stretch>
          </p:blipFill>
          <p:spPr>
            <a:xfrm>
              <a:off x="5290287" y="-74270"/>
              <a:ext cx="3650899" cy="3204031"/>
            </a:xfrm>
            <a:prstGeom prst="rect">
              <a:avLst/>
            </a:prstGeom>
          </p:spPr>
        </p:pic>
        <p:sp>
          <p:nvSpPr>
            <p:cNvPr id="6" name="Hình Bầu dục 5"/>
            <p:cNvSpPr/>
            <p:nvPr/>
          </p:nvSpPr>
          <p:spPr>
            <a:xfrm>
              <a:off x="5480265" y="2474764"/>
              <a:ext cx="582147" cy="193971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>
                <a:buClr>
                  <a:srgbClr val="000000"/>
                </a:buClr>
              </a:pPr>
              <a:endParaRPr lang="en-US" sz="1865" kern="0">
                <a:solidFill>
                  <a:srgbClr val="D6F4FF"/>
                </a:solidFill>
                <a:latin typeface="Calibri" panose="020F0502020204030204"/>
                <a:sym typeface="Arial" panose="020B0604020202020204"/>
              </a:endParaRPr>
            </a:p>
          </p:txBody>
        </p:sp>
        <p:sp>
          <p:nvSpPr>
            <p:cNvPr id="34" name="Hình Bầu dục 33"/>
            <p:cNvSpPr/>
            <p:nvPr/>
          </p:nvSpPr>
          <p:spPr>
            <a:xfrm>
              <a:off x="6382069" y="2500507"/>
              <a:ext cx="582147" cy="193971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>
                <a:buClr>
                  <a:srgbClr val="000000"/>
                </a:buClr>
              </a:pPr>
              <a:endParaRPr lang="en-US" sz="1865" kern="0">
                <a:solidFill>
                  <a:srgbClr val="D6F4FF"/>
                </a:solidFill>
                <a:latin typeface="Calibri" panose="020F0502020204030204"/>
                <a:sym typeface="Arial" panose="020B0604020202020204"/>
              </a:endParaRPr>
            </a:p>
          </p:txBody>
        </p:sp>
        <p:sp>
          <p:nvSpPr>
            <p:cNvPr id="35" name="Hình Bầu dục 34"/>
            <p:cNvSpPr/>
            <p:nvPr/>
          </p:nvSpPr>
          <p:spPr>
            <a:xfrm>
              <a:off x="7195974" y="2512864"/>
              <a:ext cx="582147" cy="193971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>
                <a:buClr>
                  <a:srgbClr val="000000"/>
                </a:buClr>
              </a:pPr>
              <a:endParaRPr lang="en-US" sz="1865" kern="0">
                <a:solidFill>
                  <a:srgbClr val="D6F4FF"/>
                </a:solidFill>
                <a:latin typeface="Calibri" panose="020F0502020204030204"/>
                <a:sym typeface="Arial" panose="020B0604020202020204"/>
              </a:endParaRPr>
            </a:p>
          </p:txBody>
        </p:sp>
        <p:sp>
          <p:nvSpPr>
            <p:cNvPr id="36" name="Hình Bầu dục 35"/>
            <p:cNvSpPr/>
            <p:nvPr/>
          </p:nvSpPr>
          <p:spPr>
            <a:xfrm>
              <a:off x="7995299" y="2512864"/>
              <a:ext cx="582147" cy="193971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>
                <a:buClr>
                  <a:srgbClr val="000000"/>
                </a:buClr>
              </a:pPr>
              <a:endParaRPr lang="en-US" sz="1865" kern="0">
                <a:solidFill>
                  <a:srgbClr val="D6F4FF"/>
                </a:solidFill>
                <a:latin typeface="Calibri" panose="020F0502020204030204"/>
                <a:sym typeface="Arial" panose="020B0604020202020204"/>
              </a:endParaRPr>
            </a:p>
          </p:txBody>
        </p:sp>
      </p:grpSp>
    </p:spTree>
    <p:custDataLst>
      <p:tags r:id="rId1"/>
    </p:custData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69136E-6 L 0.13542 0.0021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7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6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0" name="Google Shape;2240;p58"/>
          <p:cNvSpPr/>
          <p:nvPr/>
        </p:nvSpPr>
        <p:spPr>
          <a:xfrm>
            <a:off x="9139866" y="431824"/>
            <a:ext cx="3745076" cy="854419"/>
          </a:xfrm>
          <a:custGeom>
            <a:avLst/>
            <a:gdLst/>
            <a:ahLst/>
            <a:cxnLst/>
            <a:rect l="l" t="t" r="r" b="b"/>
            <a:pathLst>
              <a:path w="56942" h="12991" extrusionOk="0">
                <a:moveTo>
                  <a:pt x="21078" y="0"/>
                </a:moveTo>
                <a:cubicBezTo>
                  <a:pt x="17553" y="0"/>
                  <a:pt x="14604" y="2373"/>
                  <a:pt x="14061" y="5464"/>
                </a:cubicBezTo>
                <a:cubicBezTo>
                  <a:pt x="13593" y="5380"/>
                  <a:pt x="13125" y="5330"/>
                  <a:pt x="12649" y="5330"/>
                </a:cubicBezTo>
                <a:cubicBezTo>
                  <a:pt x="9165" y="5330"/>
                  <a:pt x="6266" y="7619"/>
                  <a:pt x="5648" y="10627"/>
                </a:cubicBezTo>
                <a:cubicBezTo>
                  <a:pt x="2165" y="11095"/>
                  <a:pt x="1" y="12991"/>
                  <a:pt x="1" y="12991"/>
                </a:cubicBezTo>
                <a:lnTo>
                  <a:pt x="19650" y="12991"/>
                </a:lnTo>
                <a:lnTo>
                  <a:pt x="19675" y="12866"/>
                </a:lnTo>
                <a:cubicBezTo>
                  <a:pt x="19733" y="12874"/>
                  <a:pt x="19800" y="12882"/>
                  <a:pt x="19858" y="12891"/>
                </a:cubicBezTo>
                <a:cubicBezTo>
                  <a:pt x="19867" y="12924"/>
                  <a:pt x="19875" y="12958"/>
                  <a:pt x="19883" y="12991"/>
                </a:cubicBezTo>
                <a:lnTo>
                  <a:pt x="56942" y="12991"/>
                </a:lnTo>
                <a:cubicBezTo>
                  <a:pt x="54026" y="11713"/>
                  <a:pt x="51977" y="11295"/>
                  <a:pt x="50544" y="11295"/>
                </a:cubicBezTo>
                <a:cubicBezTo>
                  <a:pt x="50515" y="11295"/>
                  <a:pt x="50487" y="11295"/>
                  <a:pt x="50459" y="11295"/>
                </a:cubicBezTo>
                <a:cubicBezTo>
                  <a:pt x="50159" y="6575"/>
                  <a:pt x="45865" y="2832"/>
                  <a:pt x="40627" y="2832"/>
                </a:cubicBezTo>
                <a:cubicBezTo>
                  <a:pt x="37201" y="2832"/>
                  <a:pt x="34194" y="4420"/>
                  <a:pt x="32423" y="6834"/>
                </a:cubicBezTo>
                <a:cubicBezTo>
                  <a:pt x="32181" y="5756"/>
                  <a:pt x="31136" y="4954"/>
                  <a:pt x="29883" y="4954"/>
                </a:cubicBezTo>
                <a:cubicBezTo>
                  <a:pt x="29870" y="4954"/>
                  <a:pt x="29857" y="4954"/>
                  <a:pt x="29844" y="4954"/>
                </a:cubicBezTo>
                <a:cubicBezTo>
                  <a:pt x="29282" y="4954"/>
                  <a:pt x="28745" y="5129"/>
                  <a:pt x="28288" y="5456"/>
                </a:cubicBezTo>
                <a:cubicBezTo>
                  <a:pt x="28229" y="5447"/>
                  <a:pt x="28162" y="5431"/>
                  <a:pt x="28104" y="5422"/>
                </a:cubicBezTo>
                <a:cubicBezTo>
                  <a:pt x="27544" y="2348"/>
                  <a:pt x="24612" y="0"/>
                  <a:pt x="21078" y="0"/>
                </a:cubicBezTo>
                <a:close/>
              </a:path>
            </a:pathLst>
          </a:custGeom>
          <a:solidFill>
            <a:srgbClr val="B3F5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2258" name="Google Shape;2258;p58"/>
          <p:cNvGrpSpPr/>
          <p:nvPr/>
        </p:nvGrpSpPr>
        <p:grpSpPr>
          <a:xfrm flipH="1">
            <a:off x="4418718" y="713033"/>
            <a:ext cx="1307767" cy="693067"/>
            <a:chOff x="2468025" y="734125"/>
            <a:chExt cx="980825" cy="519800"/>
          </a:xfrm>
        </p:grpSpPr>
        <p:sp>
          <p:nvSpPr>
            <p:cNvPr id="2259" name="Google Shape;2259;p58"/>
            <p:cNvSpPr/>
            <p:nvPr/>
          </p:nvSpPr>
          <p:spPr>
            <a:xfrm>
              <a:off x="2831050" y="905000"/>
              <a:ext cx="617800" cy="140225"/>
            </a:xfrm>
            <a:custGeom>
              <a:avLst/>
              <a:gdLst/>
              <a:ahLst/>
              <a:cxnLst/>
              <a:rect l="l" t="t" r="r" b="b"/>
              <a:pathLst>
                <a:path w="24712" h="5609" extrusionOk="0">
                  <a:moveTo>
                    <a:pt x="18198" y="1"/>
                  </a:moveTo>
                  <a:cubicBezTo>
                    <a:pt x="15715" y="1"/>
                    <a:pt x="14485" y="2407"/>
                    <a:pt x="12052" y="2407"/>
                  </a:cubicBezTo>
                  <a:cubicBezTo>
                    <a:pt x="9710" y="2407"/>
                    <a:pt x="7709" y="668"/>
                    <a:pt x="5003" y="668"/>
                  </a:cubicBezTo>
                  <a:cubicBezTo>
                    <a:pt x="4711" y="668"/>
                    <a:pt x="4411" y="688"/>
                    <a:pt x="4101" y="733"/>
                  </a:cubicBezTo>
                  <a:cubicBezTo>
                    <a:pt x="1507" y="1131"/>
                    <a:pt x="0" y="5315"/>
                    <a:pt x="0" y="5315"/>
                  </a:cubicBezTo>
                  <a:cubicBezTo>
                    <a:pt x="0" y="5315"/>
                    <a:pt x="3060" y="2256"/>
                    <a:pt x="5465" y="2256"/>
                  </a:cubicBezTo>
                  <a:cubicBezTo>
                    <a:pt x="5520" y="2256"/>
                    <a:pt x="5574" y="2257"/>
                    <a:pt x="5629" y="2260"/>
                  </a:cubicBezTo>
                  <a:cubicBezTo>
                    <a:pt x="8077" y="2407"/>
                    <a:pt x="9918" y="5608"/>
                    <a:pt x="12199" y="5608"/>
                  </a:cubicBezTo>
                  <a:cubicBezTo>
                    <a:pt x="14398" y="5608"/>
                    <a:pt x="16189" y="1931"/>
                    <a:pt x="18903" y="1931"/>
                  </a:cubicBezTo>
                  <a:cubicBezTo>
                    <a:pt x="19003" y="1931"/>
                    <a:pt x="19105" y="1936"/>
                    <a:pt x="19208" y="1947"/>
                  </a:cubicBezTo>
                  <a:cubicBezTo>
                    <a:pt x="22116" y="2260"/>
                    <a:pt x="24711" y="4395"/>
                    <a:pt x="24711" y="4395"/>
                  </a:cubicBezTo>
                  <a:cubicBezTo>
                    <a:pt x="24711" y="4395"/>
                    <a:pt x="22409" y="880"/>
                    <a:pt x="19208" y="126"/>
                  </a:cubicBezTo>
                  <a:cubicBezTo>
                    <a:pt x="18848" y="39"/>
                    <a:pt x="18513" y="1"/>
                    <a:pt x="18198" y="1"/>
                  </a:cubicBezTo>
                  <a:close/>
                </a:path>
              </a:pathLst>
            </a:custGeom>
            <a:solidFill>
              <a:srgbClr val="00587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60" name="Google Shape;2260;p58"/>
            <p:cNvSpPr/>
            <p:nvPr/>
          </p:nvSpPr>
          <p:spPr>
            <a:xfrm>
              <a:off x="2468025" y="1149000"/>
              <a:ext cx="463475" cy="104925"/>
            </a:xfrm>
            <a:custGeom>
              <a:avLst/>
              <a:gdLst/>
              <a:ahLst/>
              <a:cxnLst/>
              <a:rect l="l" t="t" r="r" b="b"/>
              <a:pathLst>
                <a:path w="18539" h="4197" extrusionOk="0">
                  <a:moveTo>
                    <a:pt x="13655" y="0"/>
                  </a:moveTo>
                  <a:cubicBezTo>
                    <a:pt x="11792" y="0"/>
                    <a:pt x="10877" y="1811"/>
                    <a:pt x="9039" y="1811"/>
                  </a:cubicBezTo>
                  <a:cubicBezTo>
                    <a:pt x="7276" y="1811"/>
                    <a:pt x="5771" y="489"/>
                    <a:pt x="3746" y="489"/>
                  </a:cubicBezTo>
                  <a:cubicBezTo>
                    <a:pt x="3535" y="489"/>
                    <a:pt x="3319" y="504"/>
                    <a:pt x="3097" y="535"/>
                  </a:cubicBezTo>
                  <a:cubicBezTo>
                    <a:pt x="1151" y="828"/>
                    <a:pt x="0" y="3967"/>
                    <a:pt x="0" y="3967"/>
                  </a:cubicBezTo>
                  <a:cubicBezTo>
                    <a:pt x="0" y="3967"/>
                    <a:pt x="2304" y="1683"/>
                    <a:pt x="4109" y="1683"/>
                  </a:cubicBezTo>
                  <a:cubicBezTo>
                    <a:pt x="4148" y="1683"/>
                    <a:pt x="4188" y="1684"/>
                    <a:pt x="4227" y="1686"/>
                  </a:cubicBezTo>
                  <a:cubicBezTo>
                    <a:pt x="6068" y="1811"/>
                    <a:pt x="7449" y="4197"/>
                    <a:pt x="9165" y="4197"/>
                  </a:cubicBezTo>
                  <a:cubicBezTo>
                    <a:pt x="10817" y="4197"/>
                    <a:pt x="12139" y="1443"/>
                    <a:pt x="14177" y="1443"/>
                  </a:cubicBezTo>
                  <a:cubicBezTo>
                    <a:pt x="14255" y="1443"/>
                    <a:pt x="14335" y="1447"/>
                    <a:pt x="14417" y="1456"/>
                  </a:cubicBezTo>
                  <a:cubicBezTo>
                    <a:pt x="16593" y="1686"/>
                    <a:pt x="18539" y="3297"/>
                    <a:pt x="18539" y="3297"/>
                  </a:cubicBezTo>
                  <a:cubicBezTo>
                    <a:pt x="18539" y="3297"/>
                    <a:pt x="16823" y="661"/>
                    <a:pt x="14417" y="96"/>
                  </a:cubicBezTo>
                  <a:cubicBezTo>
                    <a:pt x="14145" y="30"/>
                    <a:pt x="13892" y="0"/>
                    <a:pt x="13655" y="0"/>
                  </a:cubicBezTo>
                  <a:close/>
                </a:path>
              </a:pathLst>
            </a:custGeom>
            <a:solidFill>
              <a:srgbClr val="00587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61" name="Google Shape;2261;p58"/>
            <p:cNvSpPr/>
            <p:nvPr/>
          </p:nvSpPr>
          <p:spPr>
            <a:xfrm>
              <a:off x="2565325" y="734125"/>
              <a:ext cx="290850" cy="66275"/>
            </a:xfrm>
            <a:custGeom>
              <a:avLst/>
              <a:gdLst/>
              <a:ahLst/>
              <a:cxnLst/>
              <a:rect l="l" t="t" r="r" b="b"/>
              <a:pathLst>
                <a:path w="11634" h="2651" extrusionOk="0">
                  <a:moveTo>
                    <a:pt x="8575" y="0"/>
                  </a:moveTo>
                  <a:cubicBezTo>
                    <a:pt x="7400" y="0"/>
                    <a:pt x="6825" y="1144"/>
                    <a:pt x="5670" y="1144"/>
                  </a:cubicBezTo>
                  <a:cubicBezTo>
                    <a:pt x="4579" y="1144"/>
                    <a:pt x="3640" y="316"/>
                    <a:pt x="2367" y="316"/>
                  </a:cubicBezTo>
                  <a:cubicBezTo>
                    <a:pt x="2224" y="316"/>
                    <a:pt x="2077" y="326"/>
                    <a:pt x="1925" y="349"/>
                  </a:cubicBezTo>
                  <a:cubicBezTo>
                    <a:pt x="711" y="538"/>
                    <a:pt x="0" y="2505"/>
                    <a:pt x="0" y="2505"/>
                  </a:cubicBezTo>
                  <a:cubicBezTo>
                    <a:pt x="0" y="2505"/>
                    <a:pt x="1445" y="1080"/>
                    <a:pt x="2585" y="1080"/>
                  </a:cubicBezTo>
                  <a:cubicBezTo>
                    <a:pt x="2610" y="1080"/>
                    <a:pt x="2634" y="1080"/>
                    <a:pt x="2657" y="1082"/>
                  </a:cubicBezTo>
                  <a:cubicBezTo>
                    <a:pt x="3808" y="1124"/>
                    <a:pt x="4666" y="2651"/>
                    <a:pt x="5733" y="2651"/>
                  </a:cubicBezTo>
                  <a:cubicBezTo>
                    <a:pt x="6780" y="2651"/>
                    <a:pt x="7614" y="906"/>
                    <a:pt x="8888" y="906"/>
                  </a:cubicBezTo>
                  <a:cubicBezTo>
                    <a:pt x="8938" y="906"/>
                    <a:pt x="8988" y="909"/>
                    <a:pt x="9039" y="914"/>
                  </a:cubicBezTo>
                  <a:cubicBezTo>
                    <a:pt x="10399" y="1061"/>
                    <a:pt x="11634" y="2065"/>
                    <a:pt x="11634" y="2065"/>
                  </a:cubicBezTo>
                  <a:cubicBezTo>
                    <a:pt x="11634" y="2065"/>
                    <a:pt x="10546" y="412"/>
                    <a:pt x="9039" y="56"/>
                  </a:cubicBezTo>
                  <a:cubicBezTo>
                    <a:pt x="8874" y="17"/>
                    <a:pt x="8720" y="0"/>
                    <a:pt x="8575" y="0"/>
                  </a:cubicBezTo>
                  <a:close/>
                </a:path>
              </a:pathLst>
            </a:custGeom>
            <a:solidFill>
              <a:srgbClr val="00587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4" name="Hình chữ nhật 3"/>
          <p:cNvSpPr/>
          <p:nvPr/>
        </p:nvSpPr>
        <p:spPr>
          <a:xfrm>
            <a:off x="6045200" y="4572000"/>
            <a:ext cx="4445000" cy="1066800"/>
          </a:xfrm>
          <a:prstGeom prst="rect">
            <a:avLst/>
          </a:prstGeom>
          <a:solidFill>
            <a:srgbClr val="00A5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>
              <a:buClr>
                <a:srgbClr val="000000"/>
              </a:buClr>
            </a:pPr>
            <a:endParaRPr lang="en-US" sz="1865" kern="0">
              <a:solidFill>
                <a:srgbClr val="D6F4FF"/>
              </a:solidFill>
              <a:latin typeface="Calibri" panose="020F0502020204030204"/>
              <a:sym typeface="Arial" panose="020B0604020202020204"/>
            </a:endParaRPr>
          </a:p>
        </p:txBody>
      </p:sp>
      <p:sp>
        <p:nvSpPr>
          <p:cNvPr id="29" name="Google Shape;1725;p52"/>
          <p:cNvSpPr txBox="1"/>
          <p:nvPr/>
        </p:nvSpPr>
        <p:spPr>
          <a:xfrm>
            <a:off x="3835133" y="-95498"/>
            <a:ext cx="9557809" cy="4762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870"/>
              </a:buClr>
              <a:buSzPts val="5200"/>
              <a:buFont typeface="Satisfy"/>
              <a:buNone/>
              <a:defRPr sz="8590" b="0" i="0" u="none" strike="noStrike" cap="none">
                <a:solidFill>
                  <a:srgbClr val="005870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 panose="020B0604020202020204"/>
              <a:buNone/>
              <a:defRPr sz="5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 panose="020B0604020202020204"/>
              <a:buNone/>
              <a:defRPr sz="5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 panose="020B0604020202020204"/>
              <a:buNone/>
              <a:defRPr sz="5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 panose="020B0604020202020204"/>
              <a:buNone/>
              <a:defRPr sz="5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 panose="020B0604020202020204"/>
              <a:buNone/>
              <a:defRPr sz="5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 panose="020B0604020202020204"/>
              <a:buNone/>
              <a:defRPr sz="5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 panose="020B0604020202020204"/>
              <a:buNone/>
              <a:defRPr sz="5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 panose="020B0604020202020204"/>
              <a:buNone/>
              <a:defRPr sz="5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defTabSz="1219200"/>
            <a:r>
              <a:rPr lang="en-US" sz="8800" b="1" kern="0" dirty="0" err="1">
                <a:ln w="6600">
                  <a:solidFill>
                    <a:srgbClr val="005870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005870"/>
                  </a:outerShdw>
                </a:effectLst>
                <a:latin typeface="SVN-Poky's"/>
              </a:rPr>
              <a:t>Tạm</a:t>
            </a:r>
            <a:r>
              <a:rPr lang="en-US" sz="8800" b="1" kern="0" dirty="0">
                <a:ln w="6600">
                  <a:solidFill>
                    <a:srgbClr val="005870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005870"/>
                  </a:outerShdw>
                </a:effectLst>
                <a:latin typeface="SVN-Poky's"/>
              </a:rPr>
              <a:t> </a:t>
            </a:r>
            <a:r>
              <a:rPr lang="en-US" sz="8800" b="1" kern="0" dirty="0" err="1">
                <a:ln w="6600">
                  <a:solidFill>
                    <a:srgbClr val="005870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005870"/>
                  </a:outerShdw>
                </a:effectLst>
                <a:latin typeface="SVN-Poky's"/>
              </a:rPr>
              <a:t>Biệt</a:t>
            </a:r>
            <a:endParaRPr lang="en-US" sz="8800" b="1" kern="0" dirty="0">
              <a:ln w="6600">
                <a:solidFill>
                  <a:srgbClr val="005870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rgbClr val="005870"/>
                </a:outerShdw>
              </a:effectLst>
              <a:latin typeface="SVN-Poky's"/>
            </a:endParaRPr>
          </a:p>
          <a:p>
            <a:pPr defTabSz="1219200"/>
            <a:r>
              <a:rPr lang="en-US" sz="8800" b="1" kern="0" dirty="0" err="1">
                <a:ln w="6600">
                  <a:solidFill>
                    <a:srgbClr val="005870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005870"/>
                  </a:outerShdw>
                </a:effectLst>
                <a:latin typeface="SVN-Poky's"/>
              </a:rPr>
              <a:t>Và</a:t>
            </a:r>
            <a:r>
              <a:rPr lang="en-US" sz="8800" b="1" kern="0" dirty="0">
                <a:ln w="6600">
                  <a:solidFill>
                    <a:srgbClr val="005870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005870"/>
                  </a:outerShdw>
                </a:effectLst>
                <a:latin typeface="SVN-Poky's"/>
              </a:rPr>
              <a:t> </a:t>
            </a:r>
          </a:p>
          <a:p>
            <a:pPr defTabSz="1219200"/>
            <a:r>
              <a:rPr lang="en-US" sz="8800" b="1" kern="0" dirty="0" err="1">
                <a:ln w="6600">
                  <a:solidFill>
                    <a:srgbClr val="005870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005870"/>
                  </a:outerShdw>
                </a:effectLst>
                <a:latin typeface="SVN-Poky's"/>
              </a:rPr>
              <a:t>Hẹn</a:t>
            </a:r>
            <a:r>
              <a:rPr lang="en-US" sz="8800" b="1" kern="0" dirty="0">
                <a:ln w="6600">
                  <a:solidFill>
                    <a:srgbClr val="005870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005870"/>
                  </a:outerShdw>
                </a:effectLst>
                <a:latin typeface="SVN-Poky's"/>
              </a:rPr>
              <a:t> </a:t>
            </a:r>
            <a:r>
              <a:rPr lang="en-US" sz="8800" b="1" kern="0" dirty="0" err="1">
                <a:ln w="6600">
                  <a:solidFill>
                    <a:srgbClr val="005870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005870"/>
                  </a:outerShdw>
                </a:effectLst>
                <a:latin typeface="SVN-Poky's"/>
              </a:rPr>
              <a:t>Gặp</a:t>
            </a:r>
            <a:r>
              <a:rPr lang="en-US" sz="8800" b="1" kern="0" dirty="0">
                <a:ln w="6600">
                  <a:solidFill>
                    <a:srgbClr val="005870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005870"/>
                  </a:outerShdw>
                </a:effectLst>
                <a:latin typeface="SVN-Poky's"/>
              </a:rPr>
              <a:t> </a:t>
            </a:r>
            <a:r>
              <a:rPr lang="en-US" sz="8800" b="1" kern="0" dirty="0" err="1">
                <a:ln w="6600">
                  <a:solidFill>
                    <a:srgbClr val="005870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005870"/>
                  </a:outerShdw>
                </a:effectLst>
                <a:latin typeface="SVN-Poky's"/>
              </a:rPr>
              <a:t>Lại</a:t>
            </a:r>
            <a:endParaRPr lang="vi-VN" sz="8800" b="1" kern="0" dirty="0">
              <a:ln w="6600">
                <a:solidFill>
                  <a:srgbClr val="005870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rgbClr val="005870"/>
                </a:outerShdw>
              </a:effectLst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CF808E00-6176-4E3D-A343-FF5516DAE339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\uFFFD\uFFFD\\{DE0F863E-401D-48B5-A7BF-F23061D5388F}&quot;,&quot;C:\\scorm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TRÒ CHƠI THỔI ĐỌC SỐ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C1FB5BC-E076-4F48-B6DA-8B9C27A3F300}:25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0F311E9-2D5F-4FDB-9CFC-1EC681A2A820}:25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169E913-B128-4FCF-B6D5-A91CB1B0E58B}:2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58D6C2E-86D6-44E7-B953-89B4A85B8F01}:27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</Words>
  <Application>Microsoft Office PowerPoint</Application>
  <PresentationFormat>Widescreen</PresentationFormat>
  <Paragraphs>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Oi</vt:lpstr>
      <vt:lpstr>Quicksand</vt:lpstr>
      <vt:lpstr>SVN-Poky's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TRÒ CHƠI THỔI ĐỌC SỐ</dc:title>
  <dc:creator>FPT</dc:creator>
  <cp:lastModifiedBy>Thương Phạm</cp:lastModifiedBy>
  <cp:revision>4</cp:revision>
  <dcterms:created xsi:type="dcterms:W3CDTF">2023-11-07T03:39:55Z</dcterms:created>
  <dcterms:modified xsi:type="dcterms:W3CDTF">2026-02-25T07:33:55Z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81975482D8904176A4B066BF63499734_11</vt:lpwstr>
  </property>
  <property fmtid="{D5CDD505-2E9C-101B-9397-08002B2CF9AE}" pid="3" name="KSOProductBuildVer">
    <vt:lpwstr>1033-12.2.0.13266</vt:lpwstr>
  </property>
</Properties>
</file>