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8" r:id="rId3"/>
    <p:sldId id="452" r:id="rId4"/>
    <p:sldId id="447" r:id="rId5"/>
    <p:sldId id="448" r:id="rId6"/>
    <p:sldId id="449" r:id="rId7"/>
    <p:sldId id="444" r:id="rId8"/>
    <p:sldId id="445" r:id="rId9"/>
    <p:sldId id="451"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3B"/>
    <a:srgbClr val="3333FF"/>
    <a:srgbClr val="FF0066"/>
    <a:srgbClr val="FF3399"/>
    <a:srgbClr val="FF0000"/>
    <a:srgbClr val="FF7C80"/>
    <a:srgbClr val="0000CC"/>
    <a:srgbClr val="EDF6F7"/>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Cau%20hoi/Cau%201.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343401"/>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24: CÙNG BÁC QUA SUỐI(T3)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609204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4107913" y="1164913"/>
            <a:ext cx="813832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9998507" y="1743397"/>
            <a:ext cx="5735577" cy="7095805"/>
          </a:xfrm>
          <a:prstGeom prst="rect">
            <a:avLst/>
          </a:prstGeom>
        </p:spPr>
      </p:pic>
      <p:sp>
        <p:nvSpPr>
          <p:cNvPr id="23" name="Rounded Rectangle 22">
            <a:hlinkClick r:id="rId3" action="ppaction://hlinkpres?slideindex=1&amp;slidetitle="/>
          </p:cNvPr>
          <p:cNvSpPr/>
          <p:nvPr/>
        </p:nvSpPr>
        <p:spPr>
          <a:xfrm>
            <a:off x="746919" y="2747209"/>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46. TP Hồ Chí Minh</a:t>
            </a:r>
          </a:p>
        </p:txBody>
      </p:sp>
      <p:sp>
        <p:nvSpPr>
          <p:cNvPr id="24" name="Rounded Rectangle 23">
            <a:hlinkClick r:id="rId4" action="ppaction://hlinkpres?slideindex=1&amp;slidetitle="/>
          </p:cNvPr>
          <p:cNvSpPr/>
          <p:nvPr/>
        </p:nvSpPr>
        <p:spPr>
          <a:xfrm>
            <a:off x="746919" y="5775158"/>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48. Bình Phước</a:t>
            </a:r>
          </a:p>
        </p:txBody>
      </p:sp>
      <p:sp>
        <p:nvSpPr>
          <p:cNvPr id="26" name="Rounded Rectangle 25">
            <a:hlinkClick r:id="rId5" action="ppaction://hlinkpres?slideindex=1&amp;slidetitle="/>
          </p:cNvPr>
          <p:cNvSpPr/>
          <p:nvPr/>
        </p:nvSpPr>
        <p:spPr>
          <a:xfrm>
            <a:off x="5395119" y="2747210"/>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47. Bình Dương</a:t>
            </a:r>
          </a:p>
        </p:txBody>
      </p:sp>
      <p:sp>
        <p:nvSpPr>
          <p:cNvPr id="27" name="Rounded Rectangle 26">
            <a:hlinkClick r:id="rId6" action="ppaction://hlinkpres?slideindex=1&amp;slidetitle="/>
          </p:cNvPr>
          <p:cNvSpPr/>
          <p:nvPr/>
        </p:nvSpPr>
        <p:spPr>
          <a:xfrm>
            <a:off x="5376027" y="5795211"/>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49. Tây Ninh</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3" grpId="0" animBg="1"/>
      <p:bldP spid="24"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sp>
        <p:nvSpPr>
          <p:cNvPr id="20" name="Rectangle 19"/>
          <p:cNvSpPr/>
          <p:nvPr/>
        </p:nvSpPr>
        <p:spPr>
          <a:xfrm>
            <a:off x="1514620" y="3291544"/>
            <a:ext cx="832499" cy="677108"/>
          </a:xfrm>
          <a:prstGeom prst="rect">
            <a:avLst/>
          </a:prstGeom>
        </p:spPr>
        <p:txBody>
          <a:bodyPr wrap="square">
            <a:spAutoFit/>
          </a:bodyPr>
          <a:lstStyle/>
          <a:p>
            <a:pPr algn="just"/>
            <a:r>
              <a:rPr lang="en-US" sz="3800" b="1" dirty="0">
                <a:solidFill>
                  <a:srgbClr val="00B0F0"/>
                </a:solidFill>
                <a:latin typeface="Times New Roman" pitchFamily="18" charset="0"/>
                <a:cs typeface="Times New Roman" pitchFamily="18" charset="0"/>
              </a:rPr>
              <a:t>M</a:t>
            </a:r>
          </a:p>
        </p:txBody>
      </p:sp>
      <p:graphicFrame>
        <p:nvGraphicFramePr>
          <p:cNvPr id="3" name="Table 2"/>
          <p:cNvGraphicFramePr>
            <a:graphicFrameLocks noGrp="1"/>
          </p:cNvGraphicFramePr>
          <p:nvPr>
            <p:extLst>
              <p:ext uri="{D42A27DB-BD31-4B8C-83A1-F6EECF244321}">
                <p14:modId xmlns:p14="http://schemas.microsoft.com/office/powerpoint/2010/main" val="827991439"/>
              </p:ext>
            </p:extLst>
          </p:nvPr>
        </p:nvGraphicFramePr>
        <p:xfrm>
          <a:off x="1510481" y="4114800"/>
          <a:ext cx="13226763" cy="3566160"/>
        </p:xfrm>
        <a:graphic>
          <a:graphicData uri="http://schemas.openxmlformats.org/drawingml/2006/table">
            <a:tbl>
              <a:tblPr firstRow="1" bandRow="1">
                <a:tableStyleId>{5C22544A-7EE6-4342-B048-85BDC9FD1C3A}</a:tableStyleId>
              </a:tblPr>
              <a:tblGrid>
                <a:gridCol w="4408921">
                  <a:extLst>
                    <a:ext uri="{9D8B030D-6E8A-4147-A177-3AD203B41FA5}">
                      <a16:colId xmlns:a16="http://schemas.microsoft.com/office/drawing/2014/main" val="4011738421"/>
                    </a:ext>
                  </a:extLst>
                </a:gridCol>
                <a:gridCol w="4245842">
                  <a:extLst>
                    <a:ext uri="{9D8B030D-6E8A-4147-A177-3AD203B41FA5}">
                      <a16:colId xmlns:a16="http://schemas.microsoft.com/office/drawing/2014/main" val="1113933071"/>
                    </a:ext>
                  </a:extLst>
                </a:gridCol>
                <a:gridCol w="4572000">
                  <a:extLst>
                    <a:ext uri="{9D8B030D-6E8A-4147-A177-3AD203B41FA5}">
                      <a16:colId xmlns:a16="http://schemas.microsoft.com/office/drawing/2014/main" val="2775179772"/>
                    </a:ext>
                  </a:extLst>
                </a:gridCol>
              </a:tblGrid>
              <a:tr h="744577">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Tên</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Địa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điểm</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tổ</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chức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1436888" rtl="0" eaLnBrk="1" fontAlgn="auto" latinLnBrk="0" hangingPunct="1">
                        <a:lnSpc>
                          <a:spcPct val="100000"/>
                        </a:lnSpc>
                        <a:spcBef>
                          <a:spcPts val="0"/>
                        </a:spcBef>
                        <a:spcAft>
                          <a:spcPts val="0"/>
                        </a:spcAft>
                        <a:buClrTx/>
                        <a:buSzTx/>
                        <a:buFontTx/>
                        <a:buNone/>
                        <a:tabLst/>
                        <a:defRPr/>
                      </a:pPr>
                      <a:r>
                        <a:rPr lang="en-US" sz="3600" dirty="0" err="1">
                          <a:solidFill>
                            <a:schemeClr val="tx1"/>
                          </a:solidFill>
                          <a:latin typeface="Times New Roman" panose="02020603050405020304" pitchFamily="18" charset="0"/>
                          <a:cs typeface="Times New Roman" panose="02020603050405020304" pitchFamily="18" charset="0"/>
                        </a:rPr>
                        <a:t>Các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hoạt</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động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trong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69238342"/>
                  </a:ext>
                </a:extLst>
              </a:tr>
              <a:tr h="744577">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đền</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Hùng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tỉnh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Phú</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Thọ</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Dâng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hương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gói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bánh</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chưng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giã</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bánh</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giầy</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32814741"/>
                  </a:ext>
                </a:extLst>
              </a:tr>
              <a:tr h="744577">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đua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ngo</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tỉnh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Sóc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Trăng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xuống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cúng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trăng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đua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ngo</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21169254"/>
                  </a:ext>
                </a:extLst>
              </a:tr>
            </a:tbl>
          </a:graphicData>
        </a:graphic>
      </p:graphicFrame>
    </p:spTree>
    <p:extLst>
      <p:ext uri="{BB962C8B-B14F-4D97-AF65-F5344CB8AC3E}">
        <p14:creationId xmlns:p14="http://schemas.microsoft.com/office/powerpoint/2010/main" val="23611964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19" y="3276600"/>
            <a:ext cx="7391400" cy="533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9" y="3276600"/>
            <a:ext cx="7315200" cy="5334000"/>
          </a:xfrm>
          <a:prstGeom prst="rect">
            <a:avLst/>
          </a:prstGeom>
        </p:spPr>
      </p:pic>
    </p:spTree>
    <p:extLst>
      <p:ext uri="{BB962C8B-B14F-4D97-AF65-F5344CB8AC3E}">
        <p14:creationId xmlns:p14="http://schemas.microsoft.com/office/powerpoint/2010/main" val="7046346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graphicFrame>
        <p:nvGraphicFramePr>
          <p:cNvPr id="3" name="Table 2"/>
          <p:cNvGraphicFramePr>
            <a:graphicFrameLocks noGrp="1"/>
          </p:cNvGraphicFramePr>
          <p:nvPr>
            <p:extLst>
              <p:ext uri="{D42A27DB-BD31-4B8C-83A1-F6EECF244321}">
                <p14:modId xmlns:p14="http://schemas.microsoft.com/office/powerpoint/2010/main" val="2581571838"/>
              </p:ext>
            </p:extLst>
          </p:nvPr>
        </p:nvGraphicFramePr>
        <p:xfrm>
          <a:off x="1693355" y="3505200"/>
          <a:ext cx="12845764" cy="3474720"/>
        </p:xfrm>
        <a:graphic>
          <a:graphicData uri="http://schemas.openxmlformats.org/drawingml/2006/table">
            <a:tbl>
              <a:tblPr/>
              <a:tblGrid>
                <a:gridCol w="3393530">
                  <a:extLst>
                    <a:ext uri="{9D8B030D-6E8A-4147-A177-3AD203B41FA5}">
                      <a16:colId xmlns:a16="http://schemas.microsoft.com/office/drawing/2014/main" val="1285895673"/>
                    </a:ext>
                  </a:extLst>
                </a:gridCol>
                <a:gridCol w="3700650">
                  <a:extLst>
                    <a:ext uri="{9D8B030D-6E8A-4147-A177-3AD203B41FA5}">
                      <a16:colId xmlns:a16="http://schemas.microsoft.com/office/drawing/2014/main" val="3682053924"/>
                    </a:ext>
                  </a:extLst>
                </a:gridCol>
                <a:gridCol w="5751584">
                  <a:extLst>
                    <a:ext uri="{9D8B030D-6E8A-4147-A177-3AD203B41FA5}">
                      <a16:colId xmlns:a16="http://schemas.microsoft.com/office/drawing/2014/main" val="4290143843"/>
                    </a:ext>
                  </a:extLst>
                </a:gridCol>
              </a:tblGrid>
              <a:tr h="1035844">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Tên</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Địa</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điểm</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tổ</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chức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Các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hoạt</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động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trong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6542248"/>
                  </a:ext>
                </a:extLst>
              </a:tr>
              <a:tr h="0">
                <a:tc>
                  <a:txBody>
                    <a:bodyPr/>
                    <a:lstStyle/>
                    <a:p>
                      <a:pPr algn="ctr" fontAlgn="t"/>
                      <a:r>
                        <a:rPr lang="en-US" sz="3600" b="1" dirty="0" err="1">
                          <a:solidFill>
                            <a:srgbClr val="3333FF"/>
                          </a:solidFill>
                          <a:effectLst/>
                          <a:latin typeface="Times New Roman" panose="02020603050405020304" pitchFamily="18" charset="0"/>
                          <a:cs typeface="Times New Roman" panose="02020603050405020304" pitchFamily="18" charset="0"/>
                        </a:rPr>
                        <a:t>Lễ</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hội</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Gióng</a:t>
                      </a:r>
                      <a:endParaRPr lang="en-US" sz="3600" b="1" dirty="0">
                        <a:solidFill>
                          <a:srgbClr val="3333FF"/>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làng Gióng (huyện Sóc Sơn, Hà Nội)</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Lễ rước cờ, rước cơm chay, hội trận, lễ khao quân, lễ duyệt quân, tạ ơn thánh, lễ rửa khí giới,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45422219"/>
                  </a:ext>
                </a:extLst>
              </a:tr>
            </a:tbl>
          </a:graphicData>
        </a:graphic>
      </p:graphicFrame>
    </p:spTree>
    <p:extLst>
      <p:ext uri="{BB962C8B-B14F-4D97-AF65-F5344CB8AC3E}">
        <p14:creationId xmlns:p14="http://schemas.microsoft.com/office/powerpoint/2010/main" val="16330806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31106"/>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a:t>
            </a:r>
            <a:r>
              <a:rPr lang="nl-NL" b="1" dirty="0"/>
              <a:t> </a:t>
            </a:r>
            <a:r>
              <a:rPr lang="nl-NL" sz="3600" b="1" dirty="0">
                <a:solidFill>
                  <a:srgbClr val="3333FF"/>
                </a:solidFill>
                <a:latin typeface="Times New Roman" panose="02020603050405020304" pitchFamily="18" charset="0"/>
                <a:cs typeface="Times New Roman" panose="02020603050405020304" pitchFamily="18" charset="0"/>
              </a:rPr>
              <a:t>Viết một câu hỏi và một câu trả lời về lễ hội (hoặc hội) trong đó có dùng </a:t>
            </a:r>
            <a:r>
              <a:rPr lang="nl-NL" sz="3600" b="1" i="1" dirty="0">
                <a:solidFill>
                  <a:srgbClr val="3333FF"/>
                </a:solidFill>
                <a:latin typeface="Times New Roman" panose="02020603050405020304" pitchFamily="18" charset="0"/>
                <a:cs typeface="Times New Roman" panose="02020603050405020304" pitchFamily="18" charset="0"/>
              </a:rPr>
              <a:t>dấu gạch ngang.</a:t>
            </a:r>
            <a:endParaRPr lang="en-US" sz="3600" b="1" i="1" dirty="0">
              <a:solidFill>
                <a:srgbClr val="3333FF"/>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sp>
        <p:nvSpPr>
          <p:cNvPr id="2" name="Rectangle 1"/>
          <p:cNvSpPr/>
          <p:nvPr/>
        </p:nvSpPr>
        <p:spPr>
          <a:xfrm>
            <a:off x="1631156" y="4038600"/>
            <a:ext cx="6964363" cy="3785652"/>
          </a:xfrm>
          <a:prstGeom prst="rect">
            <a:avLst/>
          </a:prstGeom>
        </p:spPr>
        <p:txBody>
          <a:bodyPr wrap="square">
            <a:spAutoFit/>
          </a:bodyPr>
          <a:lstStyle/>
          <a:p>
            <a:r>
              <a:rPr lang="vi-VN" sz="4000" b="1" dirty="0">
                <a:solidFill>
                  <a:srgbClr val="FF0066"/>
                </a:solidFill>
                <a:latin typeface="Times New Roman" panose="02020603050405020304" pitchFamily="18" charset="0"/>
                <a:cs typeface="Times New Roman" panose="02020603050405020304" pitchFamily="18" charset="0"/>
              </a:rPr>
              <a:t>A hỏi:</a:t>
            </a:r>
          </a:p>
          <a:p>
            <a:pPr algn="just"/>
            <a:r>
              <a:rPr lang="vi-VN" sz="4000" b="1" dirty="0">
                <a:solidFill>
                  <a:srgbClr val="FF0066"/>
                </a:solidFill>
                <a:latin typeface="Times New Roman" panose="02020603050405020304" pitchFamily="18" charset="0"/>
                <a:cs typeface="Times New Roman" panose="02020603050405020304" pitchFamily="18" charset="0"/>
              </a:rPr>
              <a:t>- Hội Lim diễn ra vào dịp nào hàng năm?</a:t>
            </a:r>
          </a:p>
          <a:p>
            <a:r>
              <a:rPr lang="vi-VN" sz="4000" b="1" dirty="0">
                <a:solidFill>
                  <a:srgbClr val="FF0066"/>
                </a:solidFill>
                <a:latin typeface="Times New Roman" panose="02020603050405020304" pitchFamily="18" charset="0"/>
                <a:cs typeface="Times New Roman" panose="02020603050405020304" pitchFamily="18" charset="0"/>
              </a:rPr>
              <a:t>B trả lời:</a:t>
            </a:r>
          </a:p>
          <a:p>
            <a:r>
              <a:rPr lang="vi-VN" sz="4000" b="1" dirty="0">
                <a:solidFill>
                  <a:srgbClr val="FF0066"/>
                </a:solidFill>
                <a:latin typeface="Times New Roman" panose="02020603050405020304" pitchFamily="18" charset="0"/>
                <a:cs typeface="Times New Roman" panose="02020603050405020304" pitchFamily="18" charset="0"/>
              </a:rPr>
              <a:t>- Được tổ chức vào ngày 13 tháng giêng hàng năm.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519" y="3581400"/>
            <a:ext cx="7086600" cy="5181600"/>
          </a:xfrm>
          <a:prstGeom prst="rect">
            <a:avLst/>
          </a:prstGeom>
        </p:spPr>
      </p:pic>
    </p:spTree>
    <p:extLst>
      <p:ext uri="{BB962C8B-B14F-4D97-AF65-F5344CB8AC3E}">
        <p14:creationId xmlns:p14="http://schemas.microsoft.com/office/powerpoint/2010/main" val="36114810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3.</a:t>
            </a:r>
            <a:r>
              <a:rPr lang="nl-NL" b="1" dirty="0"/>
              <a:t> </a:t>
            </a:r>
            <a:r>
              <a:rPr lang="nl-NL" sz="4000" b="1" dirty="0">
                <a:solidFill>
                  <a:srgbClr val="3333FF"/>
                </a:solidFill>
                <a:latin typeface="Times New Roman" panose="02020603050405020304" pitchFamily="18" charset="0"/>
                <a:cs typeface="Times New Roman" panose="02020603050405020304" pitchFamily="18" charset="0"/>
              </a:rPr>
              <a:t>Nêu công dụng của dấu ngoặc kép và dấu gạch ngang trong đoạn văn dưới đây</a:t>
            </a:r>
            <a:r>
              <a:rPr lang="en-US" sz="4000" b="1" dirty="0">
                <a:solidFill>
                  <a:srgbClr val="3333FF"/>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pic>
        <p:nvPicPr>
          <p:cNvPr id="2050"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519" y="3914239"/>
            <a:ext cx="8686800" cy="47725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3119" y="3888295"/>
            <a:ext cx="6120273" cy="4401205"/>
          </a:xfrm>
          <a:prstGeom prst="rect">
            <a:avLst/>
          </a:prstGeom>
        </p:spPr>
        <p:txBody>
          <a:bodyPr wrap="square">
            <a:spAutoFit/>
          </a:bodyPr>
          <a:lstStyle/>
          <a:p>
            <a:pPr algn="just"/>
            <a:r>
              <a:rPr lang="vi-VN" sz="4000" dirty="0">
                <a:solidFill>
                  <a:srgbClr val="FF0066"/>
                </a:solidFill>
                <a:latin typeface="Times New Roman" panose="02020603050405020304" pitchFamily="18" charset="0"/>
                <a:cs typeface="Times New Roman" panose="02020603050405020304" pitchFamily="18" charset="0"/>
              </a:rPr>
              <a:t>Công dụng dấu ngoặc kép là:</a:t>
            </a:r>
            <a:r>
              <a:rPr lang="vi-VN" sz="4000" b="1" dirty="0">
                <a:solidFill>
                  <a:srgbClr val="FF0066"/>
                </a:solidFill>
                <a:latin typeface="Times New Roman" panose="02020603050405020304" pitchFamily="18" charset="0"/>
                <a:cs typeface="Times New Roman" panose="02020603050405020304" pitchFamily="18" charset="0"/>
              </a:rPr>
              <a:t> </a:t>
            </a:r>
            <a:r>
              <a:rPr lang="vi-VN" sz="4000" dirty="0">
                <a:solidFill>
                  <a:srgbClr val="FF0066"/>
                </a:solidFill>
                <a:latin typeface="Times New Roman" panose="02020603050405020304" pitchFamily="18" charset="0"/>
                <a:cs typeface="Times New Roman" panose="02020603050405020304" pitchFamily="18" charset="0"/>
              </a:rPr>
              <a:t>Đánh dấu phần trích dẫn lời người khác</a:t>
            </a:r>
          </a:p>
          <a:p>
            <a:pPr algn="just"/>
            <a:r>
              <a:rPr lang="vi-VN" sz="4000" dirty="0">
                <a:solidFill>
                  <a:srgbClr val="FF0066"/>
                </a:solidFill>
                <a:latin typeface="Times New Roman" panose="02020603050405020304" pitchFamily="18" charset="0"/>
                <a:cs typeface="Times New Roman" panose="02020603050405020304" pitchFamily="18" charset="0"/>
              </a:rPr>
              <a:t>Công dụng dấu gạch ngang là: Dấu gạch ngang để đánh dấu chỗ bắt đầu lời nói của nhân vật trong đối thoại.</a:t>
            </a:r>
          </a:p>
        </p:txBody>
      </p:sp>
    </p:spTree>
    <p:extLst>
      <p:ext uri="{BB962C8B-B14F-4D97-AF65-F5344CB8AC3E}">
        <p14:creationId xmlns:p14="http://schemas.microsoft.com/office/powerpoint/2010/main" val="4237635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văn 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pic>
        <p:nvPicPr>
          <p:cNvPr id="4098"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56" y="3984285"/>
            <a:ext cx="1358560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591274"/>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văn 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3354" y="4025848"/>
            <a:ext cx="13781849" cy="4401205"/>
          </a:xfrm>
          <a:prstGeom prst="rect">
            <a:avLst/>
          </a:prstGeom>
        </p:spPr>
        <p:txBody>
          <a:bodyPr wrap="square">
            <a:spAutoFit/>
          </a:bodyPr>
          <a:lstStyle/>
          <a:p>
            <a:pPr algn="just"/>
            <a:r>
              <a:rPr lang="en-US" sz="4000" b="1" dirty="0">
                <a:solidFill>
                  <a:srgbClr val="3333FF"/>
                </a:solidFill>
                <a:latin typeface="Times New Roman" panose="02020603050405020304" pitchFamily="18" charset="0"/>
                <a:cs typeface="Times New Roman" panose="02020603050405020304" pitchFamily="18" charset="0"/>
              </a:rPr>
              <a:t>     </a:t>
            </a:r>
            <a:r>
              <a:rPr lang="vi-VN" sz="4000" b="1" dirty="0">
                <a:solidFill>
                  <a:srgbClr val="3333FF"/>
                </a:solidFill>
                <a:latin typeface="Times New Roman" panose="02020603050405020304" pitchFamily="18" charset="0"/>
                <a:cs typeface="Times New Roman" panose="02020603050405020304" pitchFamily="18" charset="0"/>
              </a:rPr>
              <a:t>Một lần, Bác đến thăm nhà một thầy giáo. Bác hỏi: “Chú được mấy cháu?” Thầy giáo trả lời: “Dạ, hai cháu ạ. Cháu lớn là Thu Sơn, cháu nhỏ là Thu Thuỷ”. Bác cười hiền lành: “Chú dạy Văn nên thích núi mùa thu, nước mùa thu. Bác đến thôn nọ, thấy gia đình đặt tên con là Khoai, Thóc. Những cái tên ấy đẹp đấy chứ!”</a:t>
            </a:r>
          </a:p>
          <a:p>
            <a:pPr algn="r"/>
            <a:r>
              <a:rPr lang="vi-VN" sz="4000" b="1" dirty="0">
                <a:solidFill>
                  <a:srgbClr val="3333FF"/>
                </a:solidFill>
                <a:latin typeface="Times New Roman" panose="02020603050405020304" pitchFamily="18" charset="0"/>
                <a:cs typeface="Times New Roman" panose="02020603050405020304" pitchFamily="18" charset="0"/>
              </a:rPr>
              <a:t>(Theo Trần Đương)</a:t>
            </a:r>
          </a:p>
        </p:txBody>
      </p:sp>
    </p:spTree>
    <p:extLst>
      <p:ext uri="{BB962C8B-B14F-4D97-AF65-F5344CB8AC3E}">
        <p14:creationId xmlns:p14="http://schemas.microsoft.com/office/powerpoint/2010/main" val="49383455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9550</TotalTime>
  <Words>661</Words>
  <Application>Microsoft Office PowerPoint</Application>
  <PresentationFormat>Custom</PresentationFormat>
  <Paragraphs>73</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1051</cp:revision>
  <dcterms:created xsi:type="dcterms:W3CDTF">2008-09-09T22:52:10Z</dcterms:created>
  <dcterms:modified xsi:type="dcterms:W3CDTF">2026-03-11T08:09:31Z</dcterms:modified>
</cp:coreProperties>
</file>