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7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từng số vàng ở trên để đến câu hỏi. Khi quay về để im là cá sẽ tự động cắn câu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hết 1 đến 5, lích vào exit để tới bài học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slide" Target="slide2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3.xml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6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slide" Target="slide5.xml"/><Relationship Id="rId10" Type="http://schemas.openxmlformats.org/officeDocument/2006/relationships/image" Target="../media/image19.png"/><Relationship Id="rId19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e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4.xml"/><Relationship Id="rId12" Type="http://schemas.openxmlformats.org/officeDocument/2006/relationships/slide" Target="slide2.xml"/><Relationship Id="rId2" Type="http://schemas.microsoft.com/office/2007/relationships/media" Target="../media/media1.wav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5" Type="http://schemas.openxmlformats.org/officeDocument/2006/relationships/audio" Target="../media/media2.wav"/><Relationship Id="rId10" Type="http://schemas.openxmlformats.org/officeDocument/2006/relationships/image" Target="../media/image24.png"/><Relationship Id="rId4" Type="http://schemas.microsoft.com/office/2007/relationships/media" Target="../media/media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5.xml"/><Relationship Id="rId12" Type="http://schemas.openxmlformats.org/officeDocument/2006/relationships/slide" Target="slide2.xml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audio" Target="../media/media2.wav"/><Relationship Id="rId10" Type="http://schemas.openxmlformats.org/officeDocument/2006/relationships/image" Target="../media/image25.png"/><Relationship Id="rId4" Type="http://schemas.microsoft.com/office/2007/relationships/media" Target="../media/media2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6.xml"/><Relationship Id="rId12" Type="http://schemas.openxmlformats.org/officeDocument/2006/relationships/slide" Target="slide2.xml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audio" Target="../media/media2.wav"/><Relationship Id="rId10" Type="http://schemas.openxmlformats.org/officeDocument/2006/relationships/image" Target="../media/image25.png"/><Relationship Id="rId4" Type="http://schemas.microsoft.com/office/2007/relationships/media" Target="../media/media2.wav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7.xml"/><Relationship Id="rId12" Type="http://schemas.openxmlformats.org/officeDocument/2006/relationships/slide" Target="slide2.xml"/><Relationship Id="rId2" Type="http://schemas.microsoft.com/office/2007/relationships/media" Target="../media/media1.wav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audio" Target="../media/media2.wav"/><Relationship Id="rId10" Type="http://schemas.openxmlformats.org/officeDocument/2006/relationships/image" Target="../media/image25.png"/><Relationship Id="rId4" Type="http://schemas.microsoft.com/office/2007/relationships/media" Target="../media/media2.wav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185502" y="1192322"/>
            <a:ext cx="4147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unito black" pitchFamily="2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Khởi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Nunito black" pitchFamily="2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kumimoji="0" lang="en-US" sz="4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unito black" pitchFamily="2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động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 black" pitchFamily="2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1" y="2195448"/>
            <a:ext cx="12192000" cy="3639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0936082789"/>
          <p:cNvPicPr>
            <a:picLocks noChangeAspect="1"/>
          </p:cNvPicPr>
          <p:nvPr/>
        </p:nvPicPr>
        <p:blipFill rotWithShape="1">
          <a:blip r:embed="rId4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39471" y="595777"/>
            <a:ext cx="3849182" cy="2362647"/>
            <a:chOff x="2685118" y="1138818"/>
            <a:chExt cx="4069752" cy="24980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>
              <a:fillRect/>
            </a:stretch>
          </p:blipFill>
          <p:spPr>
            <a:xfrm>
              <a:off x="2685118" y="1138818"/>
              <a:ext cx="2039091" cy="24980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>
              <a:fillRect/>
            </a:stretch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>
            <a:fillRect/>
          </a:stretch>
        </p:blipFill>
        <p:spPr>
          <a:xfrm>
            <a:off x="5715268" y="2832591"/>
            <a:ext cx="382197" cy="9406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r="10543" b="25104"/>
          <a:stretch>
            <a:fillRect/>
          </a:stretch>
        </p:blipFill>
        <p:spPr>
          <a:xfrm flipH="1">
            <a:off x="1743440" y="2112227"/>
            <a:ext cx="1478696" cy="1099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9" t="43266" r="21565" b="18575"/>
          <a:stretch>
            <a:fillRect/>
          </a:stretch>
        </p:blipFill>
        <p:spPr>
          <a:xfrm>
            <a:off x="658775" y="3185399"/>
            <a:ext cx="763354" cy="1271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 t="49571" r="39324" b="19548"/>
          <a:stretch>
            <a:fillRect/>
          </a:stretch>
        </p:blipFill>
        <p:spPr>
          <a:xfrm>
            <a:off x="11299492" y="3369060"/>
            <a:ext cx="581329" cy="71103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5905633" y="1169804"/>
            <a:ext cx="13962" cy="172968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11249" r="696" b="69074"/>
          <a:stretch>
            <a:fillRect/>
          </a:stretch>
        </p:blipFill>
        <p:spPr>
          <a:xfrm>
            <a:off x="4268592" y="4951879"/>
            <a:ext cx="875097" cy="6001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7339" r="864" b="43905"/>
          <a:stretch>
            <a:fillRect/>
          </a:stretch>
        </p:blipFill>
        <p:spPr>
          <a:xfrm>
            <a:off x="2342627" y="3841716"/>
            <a:ext cx="875097" cy="554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633127">
            <a:off x="5014337" y="3424498"/>
            <a:ext cx="954352" cy="6001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11676" r="66219" b="68647"/>
          <a:stretch>
            <a:fillRect/>
          </a:stretch>
        </p:blipFill>
        <p:spPr>
          <a:xfrm>
            <a:off x="8911021" y="3379756"/>
            <a:ext cx="875097" cy="6001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6382" r="64853" b="43119"/>
          <a:stretch>
            <a:fillRect/>
          </a:stretch>
        </p:blipFill>
        <p:spPr>
          <a:xfrm>
            <a:off x="8589467" y="6173032"/>
            <a:ext cx="948215" cy="6252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5" b="69539"/>
          <a:stretch>
            <a:fillRect/>
          </a:stretch>
        </p:blipFill>
        <p:spPr>
          <a:xfrm>
            <a:off x="1040452" y="5251957"/>
            <a:ext cx="862131" cy="7169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59904" r="-704" b="9635"/>
          <a:stretch>
            <a:fillRect/>
          </a:stretch>
        </p:blipFill>
        <p:spPr>
          <a:xfrm>
            <a:off x="7131583" y="4393052"/>
            <a:ext cx="862131" cy="7169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t="1721" r="32394" b="78989"/>
          <a:stretch>
            <a:fillRect/>
          </a:stretch>
        </p:blipFill>
        <p:spPr>
          <a:xfrm rot="19670681">
            <a:off x="6241840" y="5733322"/>
            <a:ext cx="990570" cy="6221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 t="230" r="-14" b="80480"/>
          <a:stretch>
            <a:fillRect/>
          </a:stretch>
        </p:blipFill>
        <p:spPr>
          <a:xfrm>
            <a:off x="6888745" y="2744350"/>
            <a:ext cx="857155" cy="538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19735" r="1041" b="60975"/>
          <a:stretch>
            <a:fillRect/>
          </a:stretch>
        </p:blipFill>
        <p:spPr>
          <a:xfrm>
            <a:off x="2536783" y="6173032"/>
            <a:ext cx="857155" cy="538325"/>
          </a:xfrm>
          <a:prstGeom prst="rect">
            <a:avLst/>
          </a:prstGeom>
        </p:spPr>
      </p:pic>
      <p:sp>
        <p:nvSpPr>
          <p:cNvPr id="69" name="Moicauca"/>
          <p:cNvSpPr/>
          <p:nvPr/>
        </p:nvSpPr>
        <p:spPr>
          <a:xfrm>
            <a:off x="1772847" y="3611147"/>
            <a:ext cx="8646307" cy="29086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26952"/>
              </a:avLst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8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  <a:sym typeface="Arial" panose="020B0604020202020204"/>
              </a:rPr>
              <a:t>GAME CÂU CÁ</a:t>
            </a:r>
            <a:endParaRPr kumimoji="0" lang="en-US" sz="908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0" name="Rectangle: Rounded Corners 69">
            <a:hlinkClick r:id="rId15" action="ppaction://hlinksldjump"/>
          </p:cNvPr>
          <p:cNvSpPr/>
          <p:nvPr/>
        </p:nvSpPr>
        <p:spPr>
          <a:xfrm>
            <a:off x="5403957" y="5849058"/>
            <a:ext cx="1003352" cy="3648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8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PLAY</a:t>
            </a:r>
          </a:p>
        </p:txBody>
      </p:sp>
      <p:sp>
        <p:nvSpPr>
          <p:cNvPr id="73" name="Moicauca"/>
          <p:cNvSpPr/>
          <p:nvPr/>
        </p:nvSpPr>
        <p:spPr>
          <a:xfrm flipH="1">
            <a:off x="3551604" y="4080100"/>
            <a:ext cx="5088791" cy="18033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905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 w="19050">
                <a:solidFill>
                  <a:srgbClr val="FFC000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Mspham0936082789"/>
          <p:cNvPicPr>
            <a:picLocks noChangeAspect="1"/>
          </p:cNvPicPr>
          <p:nvPr/>
        </p:nvPicPr>
        <p:blipFill rotWithShape="1">
          <a:blip r:embed="rId4"/>
          <a:srcRect l="9013" t="9358" r="484"/>
          <a:stretch>
            <a:fillRect/>
          </a:stretch>
        </p:blipFill>
        <p:spPr>
          <a:xfrm>
            <a:off x="-17680" y="8485"/>
            <a:ext cx="12835083" cy="7215661"/>
          </a:xfrm>
          <a:prstGeom prst="rect">
            <a:avLst/>
          </a:prstGeom>
        </p:spPr>
      </p:pic>
      <p:pic>
        <p:nvPicPr>
          <p:cNvPr id="133" name="l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>
            <a:fillRect/>
          </a:stretch>
        </p:blipFill>
        <p:spPr>
          <a:xfrm>
            <a:off x="5727842" y="1103131"/>
            <a:ext cx="382197" cy="940654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2539471" y="595777"/>
            <a:ext cx="3849182" cy="2362648"/>
            <a:chOff x="2685119" y="1138818"/>
            <a:chExt cx="4069751" cy="2498035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>
              <a:fillRect/>
            </a:stretch>
          </p:blipFill>
          <p:spPr>
            <a:xfrm>
              <a:off x="2685119" y="1138818"/>
              <a:ext cx="2039091" cy="2498035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>
              <a:fillRect/>
            </a:stretch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grpSp>
        <p:nvGrpSpPr>
          <p:cNvPr id="136" name="cau"/>
          <p:cNvGrpSpPr/>
          <p:nvPr/>
        </p:nvGrpSpPr>
        <p:grpSpPr>
          <a:xfrm>
            <a:off x="5730045" y="644847"/>
            <a:ext cx="382197" cy="3144257"/>
            <a:chOff x="5713587" y="657784"/>
            <a:chExt cx="383145" cy="3152055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9" t="33432" r="5613" b="50000"/>
            <a:stretch>
              <a:fillRect/>
            </a:stretch>
          </p:blipFill>
          <p:spPr>
            <a:xfrm>
              <a:off x="5713587" y="2866852"/>
              <a:ext cx="383145" cy="942987"/>
            </a:xfrm>
            <a:prstGeom prst="rect">
              <a:avLst/>
            </a:prstGeom>
          </p:spPr>
        </p:pic>
        <p:cxnSp>
          <p:nvCxnSpPr>
            <p:cNvPr id="130" name="Straight Connector 129"/>
            <p:cNvCxnSpPr/>
            <p:nvPr/>
          </p:nvCxnSpPr>
          <p:spPr>
            <a:xfrm flipH="1">
              <a:off x="5905161" y="657784"/>
              <a:ext cx="13996" cy="2240387"/>
            </a:xfrm>
            <a:prstGeom prst="line">
              <a:avLst/>
            </a:prstGeom>
            <a:ln w="38100">
              <a:solidFill>
                <a:srgbClr val="363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36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91" y="1668331"/>
            <a:ext cx="787023" cy="548644"/>
          </a:xfrm>
          <a:prstGeom prst="rect">
            <a:avLst/>
          </a:prstGeom>
        </p:spPr>
      </p:pic>
      <p:sp>
        <p:nvSpPr>
          <p:cNvPr id="147" name="Rectangle: Rounded Corners 70">
            <a:hlinkClick r:id="rId9" action="ppaction://hlinksldjump"/>
          </p:cNvPr>
          <p:cNvSpPr/>
          <p:nvPr/>
        </p:nvSpPr>
        <p:spPr>
          <a:xfrm>
            <a:off x="11765000" y="181470"/>
            <a:ext cx="853999" cy="41430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8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EXIT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76365" y="3651446"/>
            <a:ext cx="1492848" cy="1181156"/>
            <a:chOff x="2367140" y="3651997"/>
            <a:chExt cx="1496550" cy="1184085"/>
          </a:xfrm>
        </p:grpSpPr>
        <p:pic>
          <p:nvPicPr>
            <p:cNvPr id="49" name="ca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2979824" y="3920873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1471" y="5818280"/>
            <a:ext cx="1799440" cy="1145272"/>
            <a:chOff x="5361721" y="5313286"/>
            <a:chExt cx="1803903" cy="1148112"/>
          </a:xfrm>
        </p:grpSpPr>
        <p:pic>
          <p:nvPicPr>
            <p:cNvPr id="69" name="c1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78" name="TextBox 77">
              <a:hlinkClick r:id="" action="ppaction://noaction"/>
            </p:cNvPr>
            <p:cNvSpPr txBox="1"/>
            <p:nvPr/>
          </p:nvSpPr>
          <p:spPr>
            <a:xfrm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5501" y="4689647"/>
            <a:ext cx="1888976" cy="1114484"/>
            <a:chOff x="10159361" y="4275964"/>
            <a:chExt cx="1893661" cy="1117248"/>
          </a:xfrm>
        </p:grpSpPr>
        <p:pic>
          <p:nvPicPr>
            <p:cNvPr id="51" name="ca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79" name="TextBox 78">
              <a:hlinkClick r:id="" action="ppaction://noaction"/>
            </p:cNvPr>
            <p:cNvSpPr txBox="1"/>
            <p:nvPr/>
          </p:nvSpPr>
          <p:spPr>
            <a:xfrm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rot="18129147">
            <a:off x="5120813" y="1872369"/>
            <a:ext cx="1192545" cy="945896"/>
            <a:chOff x="2367140" y="3651997"/>
            <a:chExt cx="1496550" cy="1184085"/>
          </a:xfrm>
        </p:grpSpPr>
        <p:pic>
          <p:nvPicPr>
            <p:cNvPr id="83" name="ca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84" name="TextBox 83">
              <a:hlinkClick r:id="" action="ppaction://noaction"/>
            </p:cNvPr>
            <p:cNvSpPr txBox="1"/>
            <p:nvPr/>
          </p:nvSpPr>
          <p:spPr>
            <a:xfrm>
              <a:off x="2979824" y="3841377"/>
              <a:ext cx="489710" cy="80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</a:t>
              </a:r>
            </a:p>
          </p:txBody>
        </p:sp>
      </p:grpSp>
      <p:pic>
        <p:nvPicPr>
          <p:cNvPr id="85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72" y="1668331"/>
            <a:ext cx="787023" cy="548644"/>
          </a:xfrm>
          <a:prstGeom prst="rect">
            <a:avLst/>
          </a:prstGeom>
        </p:spPr>
      </p:pic>
      <p:sp>
        <p:nvSpPr>
          <p:cNvPr id="9" name="Oval 8">
            <a:hlinkClick r:id="rId13" action="ppaction://hlinksldjump"/>
          </p:cNvPr>
          <p:cNvSpPr/>
          <p:nvPr/>
        </p:nvSpPr>
        <p:spPr>
          <a:xfrm>
            <a:off x="4290277" y="74944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1</a:t>
            </a:r>
          </a:p>
        </p:txBody>
      </p:sp>
      <p:sp>
        <p:nvSpPr>
          <p:cNvPr id="90" name="Oval 89">
            <a:hlinkClick r:id="rId14" action="ppaction://hlinksldjump"/>
          </p:cNvPr>
          <p:cNvSpPr/>
          <p:nvPr/>
        </p:nvSpPr>
        <p:spPr>
          <a:xfrm>
            <a:off x="4796524" y="90498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2</a:t>
            </a:r>
          </a:p>
        </p:txBody>
      </p:sp>
      <p:sp>
        <p:nvSpPr>
          <p:cNvPr id="91" name="Oval 90">
            <a:hlinkClick r:id="rId15" action="ppaction://hlinksldjump"/>
          </p:cNvPr>
          <p:cNvSpPr/>
          <p:nvPr/>
        </p:nvSpPr>
        <p:spPr>
          <a:xfrm>
            <a:off x="5302770" y="10605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3</a:t>
            </a:r>
          </a:p>
        </p:txBody>
      </p:sp>
      <p:sp>
        <p:nvSpPr>
          <p:cNvPr id="92" name="Oval 91">
            <a:hlinkClick r:id="rId16" action="ppaction://hlinksldjump"/>
          </p:cNvPr>
          <p:cNvSpPr/>
          <p:nvPr/>
        </p:nvSpPr>
        <p:spPr>
          <a:xfrm>
            <a:off x="5809017" y="108936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4</a:t>
            </a:r>
          </a:p>
        </p:txBody>
      </p:sp>
      <p:grpSp>
        <p:nvGrpSpPr>
          <p:cNvPr id="94" name="Group 93"/>
          <p:cNvGrpSpPr/>
          <p:nvPr/>
        </p:nvGrpSpPr>
        <p:grpSpPr>
          <a:xfrm rot="5196589">
            <a:off x="4786251" y="7618607"/>
            <a:ext cx="1799440" cy="1145272"/>
            <a:chOff x="7373765" y="7100512"/>
            <a:chExt cx="1803903" cy="1148112"/>
          </a:xfrm>
        </p:grpSpPr>
        <p:pic>
          <p:nvPicPr>
            <p:cNvPr id="95" name="c1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7373765" y="7100512"/>
              <a:ext cx="1803903" cy="1148112"/>
            </a:xfrm>
            <a:prstGeom prst="rect">
              <a:avLst/>
            </a:prstGeom>
          </p:spPr>
        </p:pic>
        <p:sp>
          <p:nvSpPr>
            <p:cNvPr id="96" name="TextBox 95">
              <a:hlinkClick r:id="" action="ppaction://noaction"/>
            </p:cNvPr>
            <p:cNvSpPr txBox="1"/>
            <p:nvPr/>
          </p:nvSpPr>
          <p:spPr>
            <a:xfrm rot="17440238">
              <a:off x="8253568" y="7363915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</a:t>
              </a:r>
            </a:p>
          </p:txBody>
        </p:sp>
      </p:grpSp>
      <p:pic>
        <p:nvPicPr>
          <p:cNvPr id="97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11" y="1668331"/>
            <a:ext cx="787023" cy="548644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 rot="4722554">
            <a:off x="5033597" y="2051523"/>
            <a:ext cx="1888976" cy="1114484"/>
            <a:chOff x="10159361" y="4275964"/>
            <a:chExt cx="1893661" cy="1117248"/>
          </a:xfrm>
        </p:grpSpPr>
        <p:pic>
          <p:nvPicPr>
            <p:cNvPr id="99" name="ca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100" name="TextBox 99">
              <a:hlinkClick r:id="" action="ppaction://noaction"/>
            </p:cNvPr>
            <p:cNvSpPr txBox="1"/>
            <p:nvPr/>
          </p:nvSpPr>
          <p:spPr>
            <a:xfrm rot="16720321"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pic>
        <p:nvPicPr>
          <p:cNvPr id="101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68" y="1734753"/>
            <a:ext cx="787023" cy="548644"/>
          </a:xfrm>
          <a:prstGeom prst="rect">
            <a:avLst/>
          </a:prstGeom>
        </p:spPr>
      </p:pic>
      <p:pic>
        <p:nvPicPr>
          <p:cNvPr id="11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8" y="1707745"/>
            <a:ext cx="787023" cy="5486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119308">
            <a:off x="6735608" y="2955270"/>
            <a:ext cx="1222719" cy="2037055"/>
            <a:chOff x="7538928" y="2707940"/>
            <a:chExt cx="1225751" cy="2042107"/>
          </a:xfrm>
        </p:grpSpPr>
        <p:pic>
          <p:nvPicPr>
            <p:cNvPr id="74" name="c14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9" t="43266" r="21565" b="18575"/>
            <a:stretch>
              <a:fillRect/>
            </a:stretch>
          </p:blipFill>
          <p:spPr>
            <a:xfrm>
              <a:off x="7538928" y="2707940"/>
              <a:ext cx="1225751" cy="2042107"/>
            </a:xfrm>
            <a:prstGeom prst="rect">
              <a:avLst/>
            </a:prstGeom>
          </p:spPr>
        </p:pic>
        <p:sp>
          <p:nvSpPr>
            <p:cNvPr id="80" name="TextBox 79">
              <a:hlinkClick r:id="" action="ppaction://noaction"/>
            </p:cNvPr>
            <p:cNvSpPr txBox="1"/>
            <p:nvPr/>
          </p:nvSpPr>
          <p:spPr>
            <a:xfrm>
              <a:off x="7918906" y="297044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4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4167" l="6571" r="97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465" y="1851662"/>
            <a:ext cx="791473" cy="1221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2.96296E-6 C 0.01446 -0.00301 0.02396 -0.03402 0.04766 -0.03194 C 0.08373 -0.02893 0.09792 -0.00694 0.13112 -0.02893 C 0.15196 -0.0419 0.1767 -0.075 0.19467 -0.07407 C 0.23542 -0.07291 0.24401 -0.03889 0.24401 -0.0081 C 0.24493 0.03611 0.1918 0.07292 0.12722 0.07709 C 0.06185 0.0801 0.00782 0.0331 0.0125 -2.96296E-6 Z " pathEditMode="relative" rAng="0" ptsTypes="AAAAA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0.00694 C -0.06914 0.00231 -0.06432 -0.04398 -0.05234 -0.04074 C -0.03411 -0.03634 -0.02682 -0.00347 -0.01002 -0.03634 C 0.00053 -0.05579 0.01303 -0.10509 0.02214 -0.1037 C 0.04271 -0.10208 0.04714 -0.05116 0.04714 -0.00532 C 0.04753 0.06065 0.02071 0.11574 -0.01197 0.12199 C -0.04518 0.12639 -0.07239 0.05625 -0.07005 0.00694 Z " pathEditMode="relative" rAng="0" ptsTypes="AAAAAAA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C -0.00091 -0.00532 -0.00534 -0.05856 -0.01666 -0.05509 C -0.03359 -0.04977 -0.04036 -0.01204 -0.05612 -0.04977 C -0.06601 -0.07222 -0.0776 -0.12917 -0.08619 -0.12755 C -0.10547 -0.12546 -0.1095 -0.0669 -0.1095 -0.01412 C -0.11002 0.06204 -0.08489 0.12546 -0.05429 0.13264 C -0.0233 0.13773 0.00222 0.05695 -2.91667E-6 -7.40741E-7 Z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21549 -0.12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1177 -0.221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2122 -0.72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360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9427 -0.391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" grpId="0" bldLvl="0" animBg="1"/>
      <p:bldP spid="90" grpId="0" bldLvl="0" animBg="1"/>
      <p:bldP spid="91" grpId="0" bldLvl="0" animBg="1"/>
      <p:bldP spid="9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9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/>
          <p:cNvGrpSpPr/>
          <p:nvPr/>
        </p:nvGrpSpPr>
        <p:grpSpPr>
          <a:xfrm>
            <a:off x="7137706" y="3409943"/>
            <a:ext cx="4776170" cy="998387"/>
            <a:chOff x="6752507" y="4712225"/>
            <a:chExt cx="5049860" cy="1055598"/>
          </a:xfrm>
        </p:grpSpPr>
        <p:sp>
          <p:nvSpPr>
            <p:cNvPr id="75" name="22"/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51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/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/>
          <p:cNvGrpSpPr/>
          <p:nvPr/>
        </p:nvGrpSpPr>
        <p:grpSpPr>
          <a:xfrm>
            <a:off x="7137706" y="4567032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50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/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STOVE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40663" y="3463993"/>
            <a:ext cx="1825388" cy="1236908"/>
          </a:xfrm>
          <a:prstGeom prst="rect">
            <a:avLst/>
          </a:prstGeom>
        </p:spPr>
      </p:pic>
      <p:pic>
        <p:nvPicPr>
          <p:cNvPr id="107" name="tryagain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60788" y="4613099"/>
            <a:ext cx="1825388" cy="1236908"/>
          </a:xfrm>
          <a:prstGeom prst="rect">
            <a:avLst/>
          </a:prstGeom>
        </p:spPr>
      </p:pic>
      <p:pic>
        <p:nvPicPr>
          <p:cNvPr id="108" name="tryagain3" hidden="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/>
          <p:cNvGrpSpPr/>
          <p:nvPr/>
        </p:nvGrpSpPr>
        <p:grpSpPr>
          <a:xfrm>
            <a:off x="7137706" y="2264658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/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52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/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>
            <a:fillRect/>
          </a:stretch>
        </p:blipFill>
        <p:spPr>
          <a:xfrm>
            <a:off x="6220249" y="2205154"/>
            <a:ext cx="2161624" cy="1401388"/>
          </a:xfrm>
          <a:prstGeom prst="rect">
            <a:avLst/>
          </a:prstGeom>
        </p:spPr>
      </p:pic>
      <p:pic>
        <p:nvPicPr>
          <p:cNvPr id="78" name="back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>
            <a:fillRect/>
          </a:stretch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4" name="cauhoi"/>
          <p:cNvSpPr/>
          <p:nvPr/>
        </p:nvSpPr>
        <p:spPr>
          <a:xfrm>
            <a:off x="411953" y="1975701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43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00" y="307068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gấp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3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/>
          <p:cNvGrpSpPr/>
          <p:nvPr/>
        </p:nvGrpSpPr>
        <p:grpSpPr>
          <a:xfrm>
            <a:off x="7023689" y="3580970"/>
            <a:ext cx="4776170" cy="998387"/>
            <a:chOff x="6752507" y="4712225"/>
            <a:chExt cx="5049860" cy="1055598"/>
          </a:xfrm>
        </p:grpSpPr>
        <p:sp>
          <p:nvSpPr>
            <p:cNvPr id="75" name="22"/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16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/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/>
          <p:cNvGrpSpPr/>
          <p:nvPr/>
        </p:nvGrpSpPr>
        <p:grpSpPr>
          <a:xfrm>
            <a:off x="7023689" y="4738059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14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/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Climb 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346770" y="4784123"/>
            <a:ext cx="1825388" cy="1236908"/>
          </a:xfrm>
          <a:prstGeom prst="rect">
            <a:avLst/>
          </a:prstGeom>
        </p:spPr>
      </p:pic>
      <p:pic>
        <p:nvPicPr>
          <p:cNvPr id="108" name="tryagain3" hidden="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/>
          <p:cNvGrpSpPr/>
          <p:nvPr/>
        </p:nvGrpSpPr>
        <p:grpSpPr>
          <a:xfrm>
            <a:off x="7023689" y="243568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/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15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/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>
            <a:fillRect/>
          </a:stretch>
        </p:blipFill>
        <p:spPr>
          <a:xfrm>
            <a:off x="6144166" y="3461189"/>
            <a:ext cx="2161624" cy="1401388"/>
          </a:xfrm>
          <a:prstGeom prst="rect">
            <a:avLst/>
          </a:prstGeom>
        </p:spPr>
      </p:pic>
      <p:sp>
        <p:nvSpPr>
          <p:cNvPr id="64" name="cauhoi"/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18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63402" y="2376573"/>
            <a:ext cx="1825388" cy="1236908"/>
          </a:xfrm>
          <a:prstGeom prst="rect">
            <a:avLst/>
          </a:prstGeom>
        </p:spPr>
      </p:pic>
      <p:pic>
        <p:nvPicPr>
          <p:cNvPr id="28" name="back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>
            <a:fillRect/>
          </a:stretch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723475" y="277872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64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giảm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/>
          <p:cNvGrpSpPr/>
          <p:nvPr/>
        </p:nvGrpSpPr>
        <p:grpSpPr>
          <a:xfrm>
            <a:off x="7099700" y="3333931"/>
            <a:ext cx="4776170" cy="998387"/>
            <a:chOff x="6752507" y="4712225"/>
            <a:chExt cx="5049860" cy="1055598"/>
          </a:xfrm>
        </p:grpSpPr>
        <p:sp>
          <p:nvSpPr>
            <p:cNvPr id="75" name="22"/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9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/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/>
          <p:cNvGrpSpPr/>
          <p:nvPr/>
        </p:nvGrpSpPr>
        <p:grpSpPr>
          <a:xfrm>
            <a:off x="7099700" y="4491021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lang="en-US" altLang="zh-CN" sz="4390" b="1" dirty="0">
                  <a:solidFill>
                    <a:srgbClr val="FFFFFF"/>
                  </a:solidFill>
                  <a:latin typeface="Arial" panose="020B0604020202020204"/>
                  <a:ea typeface="印品黑体" panose="00000500000000000000" pitchFamily="2" charset="-122"/>
                  <a:sym typeface="Arial" panose="020B0604020202020204" pitchFamily="34" charset="0"/>
                </a:rPr>
                <a:t>7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/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May 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02657" y="3387982"/>
            <a:ext cx="1825388" cy="1236908"/>
          </a:xfrm>
          <a:prstGeom prst="rect">
            <a:avLst/>
          </a:prstGeom>
        </p:spPr>
      </p:pic>
      <p:pic>
        <p:nvPicPr>
          <p:cNvPr id="107" name="tryagain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22782" y="4537087"/>
            <a:ext cx="1825388" cy="1236908"/>
          </a:xfrm>
          <a:prstGeom prst="rect">
            <a:avLst/>
          </a:prstGeom>
        </p:spPr>
      </p:pic>
      <p:pic>
        <p:nvPicPr>
          <p:cNvPr id="108" name="tryagain3" hidden="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/>
          <p:cNvGrpSpPr/>
          <p:nvPr/>
        </p:nvGrpSpPr>
        <p:grpSpPr>
          <a:xfrm>
            <a:off x="7099700" y="2188647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/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lang="en-US" altLang="zh-CN" sz="4390" b="1" dirty="0">
                  <a:solidFill>
                    <a:srgbClr val="FFFFFF"/>
                  </a:solidFill>
                  <a:latin typeface="Arial" panose="020B0604020202020204"/>
                  <a:ea typeface="印品黑体" panose="00000500000000000000" pitchFamily="2" charset="-122"/>
                  <a:sym typeface="Arial" panose="020B0604020202020204"/>
                </a:rPr>
                <a:t>8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/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>
            <a:fillRect/>
          </a:stretch>
        </p:blipFill>
        <p:spPr>
          <a:xfrm>
            <a:off x="6182244" y="2129143"/>
            <a:ext cx="2161624" cy="1401388"/>
          </a:xfrm>
          <a:prstGeom prst="rect">
            <a:avLst/>
          </a:prstGeom>
        </p:spPr>
      </p:pic>
      <p:sp>
        <p:nvSpPr>
          <p:cNvPr id="64" name="cauhoi"/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5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9" name="back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>
            <a:fillRect/>
          </a:stretch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723475" y="2778723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48 : ..?.. = 6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/>
          <p:cNvGrpSpPr/>
          <p:nvPr/>
        </p:nvGrpSpPr>
        <p:grpSpPr>
          <a:xfrm>
            <a:off x="7118702" y="3447948"/>
            <a:ext cx="4776170" cy="998387"/>
            <a:chOff x="6752507" y="4712225"/>
            <a:chExt cx="5049860" cy="1055598"/>
          </a:xfrm>
        </p:grpSpPr>
        <p:sp>
          <p:nvSpPr>
            <p:cNvPr id="75" name="22"/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/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/>
          <p:cNvGrpSpPr/>
          <p:nvPr/>
        </p:nvGrpSpPr>
        <p:grpSpPr>
          <a:xfrm>
            <a:off x="7118702" y="4605038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7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/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Watch 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41784" y="4651104"/>
            <a:ext cx="1825388" cy="1236908"/>
          </a:xfrm>
          <a:prstGeom prst="rect">
            <a:avLst/>
          </a:prstGeom>
        </p:spPr>
      </p:pic>
      <p:pic>
        <p:nvPicPr>
          <p:cNvPr id="108" name="tryagain3" hidden="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/>
          <p:cNvGrpSpPr/>
          <p:nvPr/>
        </p:nvGrpSpPr>
        <p:grpSpPr>
          <a:xfrm>
            <a:off x="7118702" y="230266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/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/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>
            <a:fillRect/>
          </a:stretch>
        </p:blipFill>
        <p:spPr>
          <a:xfrm>
            <a:off x="6239179" y="3328169"/>
            <a:ext cx="2161624" cy="1401388"/>
          </a:xfrm>
          <a:prstGeom prst="rect">
            <a:avLst/>
          </a:prstGeom>
        </p:spPr>
      </p:pic>
      <p:sp>
        <p:nvSpPr>
          <p:cNvPr id="64" name="cauhoi"/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1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558418" y="2243552"/>
            <a:ext cx="1825388" cy="1236908"/>
          </a:xfrm>
          <a:prstGeom prst="rect">
            <a:avLst/>
          </a:prstGeom>
        </p:spPr>
      </p:pic>
      <p:pic>
        <p:nvPicPr>
          <p:cNvPr id="30" name="back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>
            <a:fillRect/>
          </a:stretch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723475" y="2778722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45 : ..?.. = 9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178" y="1892995"/>
            <a:ext cx="8144962" cy="3859102"/>
          </a:xfrm>
          <a:prstGeom prst="rect">
            <a:avLst/>
          </a:prstGeom>
        </p:spPr>
      </p:pic>
      <p:pic>
        <p:nvPicPr>
          <p:cNvPr id="45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59" y="2011681"/>
            <a:ext cx="440318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01E4B7-3029-4680-B0D1-3ED2726754D5"/>
  <p:tag name="ISPRING_CMI5_LAUNCH_METHOD" val="any window"/>
  <p:tag name="ISPRING_SCORM_RATE_SLIDES" val="1"/>
  <p:tag name="ISPRINGCLOUDFOLDERID" val="1"/>
  <p:tag name="ISPRINGONLINEFOLDERID" val="1"/>
  <p:tag name="ISPRING_OUTPUT_FOLDER" val="[[&quot;v\uFFFDW6{2CA004F4-1C73-4D60-91DC-24D16BD44B0C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28 T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D9FFAD-032A-476C-9023-60CD697DBB29}: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C60F6C-CA45-4330-8F55-DD7150068A3F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F2C04B-5D83-42C7-A1E9-E24731BA4602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DACDCA-756E-4DD8-B316-15D1D5D7D52E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4DE324-C2E6-4027-864F-56D34F83D26C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22D576-16D0-4E13-91D6-430C344C4EEF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3961AE-9C5A-4C47-B500-7CD025E77C38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605CCE-77EC-45CB-90A1-436590CBDC61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193</Words>
  <Application>Microsoft Office PowerPoint</Application>
  <PresentationFormat>Widescreen</PresentationFormat>
  <Paragraphs>68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Algerian</vt:lpstr>
      <vt:lpstr>Arial</vt:lpstr>
      <vt:lpstr>Calibri</vt:lpstr>
      <vt:lpstr>Calibri Light</vt:lpstr>
      <vt:lpstr>FZHei-B01S</vt:lpstr>
      <vt:lpstr>Nunito black</vt:lpstr>
      <vt:lpstr>Tahoma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 T1</dc:title>
  <dc:creator>Admin</dc:creator>
  <cp:lastModifiedBy>Admin</cp:lastModifiedBy>
  <cp:revision>11</cp:revision>
  <dcterms:created xsi:type="dcterms:W3CDTF">2023-11-07T02:15:44Z</dcterms:created>
  <dcterms:modified xsi:type="dcterms:W3CDTF">2025-11-24T02:25:58Z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9B61B610F0E3419EA9D719C06F949099_11</vt:lpwstr>
  </property>
  <property fmtid="{D5CDD505-2E9C-101B-9397-08002B2CF9AE}" pid="3" name="KSOProductBuildVer">
    <vt:lpwstr>1033-12.2.0.13266</vt:lpwstr>
  </property>
</Properties>
</file>