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9" r:id="rId6"/>
    <p:sldId id="266" r:id="rId7"/>
    <p:sldId id="267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8811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73947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21592" y="4267200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600 + 9500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24500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E76E17-3F45-48AC-BC76-98504F1D0BA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8\\TOÁN 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 - PHÉP TRỪ TRONG PHẠM VI 100 000 (T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7DBE94-4DBC-42BC-8C11-951EB33FF7D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F08924-AEBA-42C4-8AF3-3171AAF50BBE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EE3F5C-A8B7-4CC9-B444-358550F079C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3472F9-9BAE-42F6-B08A-16880F56BC93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472651-27D1-4995-8557-14CC8DBE1C30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C91DA6-8111-4B86-A264-902C04B26501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22C6E-F120-4997-AEFD-E12232C15039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B38BE-788D-437A-992C-471D4E697F0B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489</Words>
  <Application>Microsoft Office PowerPoint</Application>
  <PresentationFormat>Custom</PresentationFormat>
  <Paragraphs>117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64 - PHÉP TRỪ TRONG PHẠM VI 100 000 (T1)</dc:title>
  <dc:creator>Admin</dc:creator>
  <cp:lastModifiedBy>Admin</cp:lastModifiedBy>
  <cp:revision>157</cp:revision>
  <dcterms:created xsi:type="dcterms:W3CDTF">2022-07-10T01:37:20Z</dcterms:created>
  <dcterms:modified xsi:type="dcterms:W3CDTF">2025-04-04T00:35:24Z</dcterms:modified>
</cp:coreProperties>
</file>