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8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5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6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C6CD30-100E-42F8-A1E2-DCF410562C8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9\\TOÁN - TUẦ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6 - XEM ĐỒNG HỒ. THÁNG - NĂM (T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00DBA2-E6D0-467D-8467-36425992B09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55DCC5-A2D7-479C-BB27-22C09FBBC20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3AEE7A-12B2-492E-BA67-5FFC0540087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9D57EB-A627-4ACA-B4B6-4ADF16401F6E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984622-8065-411A-BFF5-E2D471985CC7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886E81-FE06-4875-B602-0073CE9DD87B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6E0768-D152-4306-81DC-2750794E9F89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739CA0-46A4-491B-A440-B5238540DC62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300</Words>
  <Application>Microsoft Office PowerPoint</Application>
  <PresentationFormat>Custom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66 - XEM ĐỒNG HỒ. THÁNG - NĂM (T1)</dc:title>
  <dc:creator>Admin</dc:creator>
  <cp:lastModifiedBy>Admin</cp:lastModifiedBy>
  <cp:revision>162</cp:revision>
  <dcterms:created xsi:type="dcterms:W3CDTF">2022-07-10T01:37:20Z</dcterms:created>
  <dcterms:modified xsi:type="dcterms:W3CDTF">2025-04-08T08:36:11Z</dcterms:modified>
</cp:coreProperties>
</file>