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8B1E61-54EF-4FA1-8724-D7E5DFB93A8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9\\TOÁN 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- XEM ĐỒNG HỒ. THÁNG - NĂM (T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AF72A-B06F-4F50-9427-E72AB963F0C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7B656-CC5D-45C5-9D41-E8078F59096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00DFA6-67C0-4604-BAC1-630E23AD6AB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39B834-FDD6-4A56-BF87-8BC9FAA5F33D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666FA-EC97-450C-8130-5F584F0CBF6C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D3A35-97F0-4335-BFF0-0347DFA53265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71510-6532-4721-9F5E-9158BE4CA012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F9002-2357-433F-996A-370AB1874983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450</Words>
  <Application>Microsoft Office PowerPoint</Application>
  <PresentationFormat>Custom</PresentationFormat>
  <Paragraphs>69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66 - XEM ĐỒNG HỒ. THÁNG - NĂM (T2)</dc:title>
  <dc:creator>Admin</dc:creator>
  <cp:lastModifiedBy>Admin</cp:lastModifiedBy>
  <cp:revision>157</cp:revision>
  <dcterms:created xsi:type="dcterms:W3CDTF">2022-07-10T01:37:20Z</dcterms:created>
  <dcterms:modified xsi:type="dcterms:W3CDTF">2025-04-09T02:52:37Z</dcterms:modified>
</cp:coreProperties>
</file>