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0"/>
  </p:handoutMasterIdLst>
  <p:sldIdLst>
    <p:sldId id="256" r:id="rId2"/>
    <p:sldId id="278" r:id="rId3"/>
    <p:sldId id="262" r:id="rId4"/>
    <p:sldId id="268" r:id="rId5"/>
    <p:sldId id="271" r:id="rId6"/>
    <p:sldId id="280" r:id="rId7"/>
    <p:sldId id="282" r:id="rId8"/>
    <p:sldId id="28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FF99"/>
    <a:srgbClr val="D3F4F8"/>
    <a:srgbClr val="005696"/>
    <a:srgbClr val="005EA4"/>
    <a:srgbClr val="48C7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6" autoAdjust="0"/>
    <p:restoredTop sz="94660" autoAdjust="0"/>
  </p:normalViewPr>
  <p:slideViewPr>
    <p:cSldViewPr snapToGrid="0">
      <p:cViewPr varScale="1">
        <p:scale>
          <a:sx n="70" d="100"/>
          <a:sy n="70" d="100"/>
        </p:scale>
        <p:origin x="666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-3168" y="-77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0B6C4E-42FE-486A-8049-67C17E83F953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4FAFE-DFF5-4CEB-8A8C-37C740E97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732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5ABC0-27D5-4E6E-A325-7B70127DA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1F582B-1046-4366-AC1F-DC9229FBA0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1E160-D4AC-40DA-A8A1-239A74E20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014BA-8CF2-4CB3-864C-08678D7F6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C4EE1-344D-4E9E-8FF9-2FAD92E59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565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3F732-C97D-4FA7-84A9-EC25FD870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D3044A-79D7-47F6-9FED-3536E5E61B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3EB934-9319-46B2-8338-716634170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93AF5F-F616-4C0C-8F7B-B59F5300E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BC59FE-506E-4F91-BEBC-47618EADE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408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2C6BCC-DA52-4D17-AD2C-C5C30E22F9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D85513-2A28-4E58-A48F-BD441D21F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DF9803-F722-4915-A7DD-CB3E4754E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923813-55F6-4456-A26B-E3E3CA959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C0627-5C4C-4693-A560-63DE6D30D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890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39616" y="1316766"/>
            <a:ext cx="9217024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653408" y="2218994"/>
            <a:ext cx="9217024" cy="3994316"/>
          </a:xfrm>
          <a:prstGeom prst="rect">
            <a:avLst/>
          </a:prstGeom>
        </p:spPr>
        <p:txBody>
          <a:bodyPr lIns="527987" anchor="t"/>
          <a:lstStyle>
            <a:lvl1pPr marL="0" indent="0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3896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224A2-F17A-4304-BECB-67ECB54AC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DAA78-20D4-4A6E-BC8F-EBE095AD8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A9F60-DB05-42CF-92AB-9233A8F12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6984DD-E3DD-4B57-BC60-94A233288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C9638-87B9-4E29-80FA-11395BDF2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765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56C11-74B1-4D92-B659-CCAF69309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942428-9C6F-422A-86D6-295C4FB0C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3E207E-1980-45FC-AE3C-AC0721F4A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C9FDFE-6E65-4EE7-8A66-E88B4E7ED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2E2E8-B390-41B8-A909-AB848449D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924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18FF0-B2D1-42BA-8D6E-38C5E82C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31F97-BEFE-483B-B29F-B8E7FDA88E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C9CDCD-6ABD-44D4-89C1-B7FA0A46A9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FF4B5E-FEBF-4E94-AD1F-A9D458599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A9EB7C-116F-4CBD-BFA1-30C968BC2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261032-D732-42EE-9278-248CF6E19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790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7A4D8-8847-4CDD-98D7-82A635EFE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8C755A-8266-4A6F-BD31-BF54E1C0E0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73CE58-7493-4507-994A-A711592FA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9FA521-81B4-49F8-B544-422E0573B6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F8CFCC-49A2-4680-96AC-F0EE1601F8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77E1CA-DE52-4A6D-8707-5B96CF032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E2616A-BF6C-44ED-8F5C-DFAF96509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C49DCA-E72D-46E6-ABFE-C6E1E9BCA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636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B536D-09A6-4CDC-B48C-1F89FDF8B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403403-E06C-480B-8729-56C1F793D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5813FE-C04F-45E8-8E0B-967AD5E71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89E2B6-A34F-40C3-A7F1-AAE41A625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448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088C84-1BAC-4C7C-976E-9C8AC2BEC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369EE5-78A2-4578-9174-62CC84E83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B4513F-0535-4FE6-A967-2135482BE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D90C0-B1F5-4F28-A838-2811CF760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4120B-B32F-473B-85D2-C49D36EF3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CE17F7-C224-4CC1-BCC4-4EE809B37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F1CB64-27FA-49AE-8058-EB02D1EB3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660307-072E-4661-9E2C-2BBB0A3B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D24281-4A36-4861-B9D5-0266E0BCE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67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3086A-C102-41B4-89AA-C541C335D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BC0034-F3D1-4A1A-8BC4-AFEC4F83CA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E8423D-04D2-49E1-93B2-8CD81ADA72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F67363-82E3-454D-8D3A-3ADE56B72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6E1E0C-EDC4-4F71-A9D0-EC72006D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999469-8876-4E58-A7ED-A7B59541A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549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0353B5-1A6E-4DF9-942D-39509F664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125A70-0DB2-4654-9E1B-9BF796B455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5C08E-1895-4BB2-9734-88D537D105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80B14-EEBF-4E11-BA20-5111AC80B3B0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7B6174-DF00-42C4-A711-C51F22DED7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6BDA7-E310-4C24-98B4-77636A915A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493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0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jpeg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jpeg"/><Relationship Id="rId5" Type="http://schemas.openxmlformats.org/officeDocument/2006/relationships/image" Target="../media/image16.JP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Nhạc Thiếu Nhi Remix Sôi Động Ba Bà Đi Bán Lợn C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0094" y="5772397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77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audio>
              <p:cMediaNode vol="41509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5"/>
          <p:cNvGrpSpPr/>
          <p:nvPr/>
        </p:nvGrpSpPr>
        <p:grpSpPr>
          <a:xfrm>
            <a:off x="4556281" y="2457590"/>
            <a:ext cx="2635827" cy="1307829"/>
            <a:chOff x="3764973" y="2644047"/>
            <a:chExt cx="2978727" cy="3277030"/>
          </a:xfrm>
        </p:grpSpPr>
        <p:sp>
          <p:nvSpPr>
            <p:cNvPr id="5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7"/>
            <p:cNvSpPr txBox="1"/>
            <p:nvPr/>
          </p:nvSpPr>
          <p:spPr>
            <a:xfrm>
              <a:off x="3900055" y="2761993"/>
              <a:ext cx="275745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66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endParaRPr lang="zh-CN" altLang="en-US" sz="6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39519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1430" y="4706142"/>
            <a:ext cx="3723889" cy="830997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41  +  5  =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4FA719-3233-4B71-8764-68AB5AEEB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5" t="17978" r="60208" b="72884"/>
          <a:stretch/>
        </p:blipFill>
        <p:spPr>
          <a:xfrm>
            <a:off x="0" y="-23753"/>
            <a:ext cx="2090057" cy="861444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4014373"/>
              </p:ext>
            </p:extLst>
          </p:nvPr>
        </p:nvGraphicFramePr>
        <p:xfrm>
          <a:off x="6441744" y="744663"/>
          <a:ext cx="1786818" cy="3017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07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6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7563"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Chục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Đ</a:t>
                      </a:r>
                      <a:r>
                        <a:rPr lang="vi-VN" dirty="0" smtClean="0"/>
                        <a:t>ơ</a:t>
                      </a:r>
                      <a:r>
                        <a:rPr lang="en-US" dirty="0" smtClean="0"/>
                        <a:t>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vị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7452">
                <a:tc>
                  <a:txBody>
                    <a:bodyPr/>
                    <a:lstStyle/>
                    <a:p>
                      <a:r>
                        <a:rPr lang="en-US" sz="2400" b="1" smtClean="0"/>
                        <a:t>    </a:t>
                      </a:r>
                    </a:p>
                    <a:p>
                      <a:endParaRPr lang="en-US" sz="2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1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2873"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295032" y="4542334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6788699" y="1633035"/>
            <a:ext cx="381000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4</a:t>
            </a:r>
            <a:endParaRPr lang="en-US" sz="4400" b="1" dirty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98324" y="1685421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1</a:t>
            </a:r>
            <a:endParaRPr lang="en-US" sz="4400" b="1" dirty="0"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07848" y="2301346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5</a:t>
            </a:r>
            <a:endParaRPr lang="en-US" sz="4400" b="1" dirty="0"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545811" y="2137858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>
                <a:latin typeface="+mj-lt"/>
              </a:rPr>
              <a:t>+</a:t>
            </a:r>
            <a:endParaRPr lang="en-US" sz="4400" b="1"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598324" y="3116266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6</a:t>
            </a:r>
            <a:endParaRPr lang="en-US" sz="4400" b="1" dirty="0"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02987" y="3110805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>
                <a:latin typeface="+mj-lt"/>
              </a:rPr>
              <a:t>4</a:t>
            </a:r>
            <a:endParaRPr lang="en-US" sz="4400" b="1">
              <a:latin typeface="+mj-lt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6515099" y="5404906"/>
            <a:ext cx="10239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4225837" y="4832793"/>
            <a:ext cx="860914" cy="55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 smtClean="0">
                <a:latin typeface="+mj-lt"/>
              </a:rPr>
              <a:t>46</a:t>
            </a:r>
            <a:endParaRPr lang="en-US" sz="4800" b="1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50983" y="5481275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6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934828" y="4367634"/>
            <a:ext cx="42526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3200" dirty="0" smtClean="0"/>
              <a:t>1 </a:t>
            </a:r>
            <a:r>
              <a:rPr lang="en-US" sz="3200" dirty="0" err="1" smtClean="0"/>
              <a:t>cộng</a:t>
            </a:r>
            <a:r>
              <a:rPr lang="en-US" sz="3200" dirty="0" smtClean="0"/>
              <a:t> </a:t>
            </a:r>
            <a:r>
              <a:rPr lang="en-US" sz="3200" dirty="0"/>
              <a:t>5</a:t>
            </a:r>
            <a:r>
              <a:rPr lang="en-US" sz="3200" dirty="0" smtClean="0"/>
              <a:t> </a:t>
            </a:r>
            <a:r>
              <a:rPr lang="en-US" sz="3200" dirty="0" err="1"/>
              <a:t>bằng</a:t>
            </a:r>
            <a:r>
              <a:rPr lang="en-US" sz="3200" dirty="0"/>
              <a:t> </a:t>
            </a:r>
            <a:r>
              <a:rPr lang="vi-VN" sz="3200" dirty="0"/>
              <a:t>6</a:t>
            </a:r>
            <a:r>
              <a:rPr lang="en-US" sz="3200" dirty="0" smtClean="0"/>
              <a:t>, </a:t>
            </a:r>
            <a:r>
              <a:rPr lang="en-US" sz="3200" dirty="0" err="1" smtClean="0"/>
              <a:t>viết</a:t>
            </a:r>
            <a:r>
              <a:rPr lang="en-US" sz="3200" dirty="0" smtClean="0"/>
              <a:t> </a:t>
            </a:r>
            <a:r>
              <a:rPr lang="vi-VN" sz="3200" dirty="0"/>
              <a:t>6</a:t>
            </a:r>
            <a:endParaRPr lang="en-US" sz="32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 err="1"/>
              <a:t>Hạ</a:t>
            </a:r>
            <a:r>
              <a:rPr lang="en-US" sz="3200" dirty="0"/>
              <a:t> </a:t>
            </a:r>
            <a:r>
              <a:rPr lang="vi-VN" sz="3200" dirty="0"/>
              <a:t>4</a:t>
            </a:r>
            <a:r>
              <a:rPr lang="en-US" sz="3200" dirty="0" smtClean="0"/>
              <a:t>, </a:t>
            </a:r>
            <a:r>
              <a:rPr lang="en-US" sz="3200" dirty="0" err="1" smtClean="0"/>
              <a:t>viết</a:t>
            </a:r>
            <a:r>
              <a:rPr lang="en-US" sz="3200" dirty="0" smtClean="0"/>
              <a:t> </a:t>
            </a:r>
            <a:r>
              <a:rPr lang="vi-VN" sz="3200" dirty="0" smtClean="0"/>
              <a:t>4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73"/>
          <a:stretch/>
        </p:blipFill>
        <p:spPr bwMode="auto">
          <a:xfrm>
            <a:off x="1019774" y="837691"/>
            <a:ext cx="4439329" cy="1981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8"/>
          <a:stretch/>
        </p:blipFill>
        <p:spPr bwMode="auto">
          <a:xfrm>
            <a:off x="3047927" y="2969484"/>
            <a:ext cx="2411175" cy="157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6480268" y="4181821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61550" y="4847290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74223" y="5483547"/>
            <a:ext cx="9655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3796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12" grpId="0"/>
      <p:bldP spid="13" grpId="0"/>
      <p:bldP spid="14" grpId="0"/>
      <p:bldP spid="15" grpId="0"/>
      <p:bldP spid="16" grpId="0"/>
      <p:bldP spid="4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DCAADD-F9A2-41F2-ABBF-AFFF15EB8B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5" t="17978" r="60208" b="72884"/>
          <a:stretch/>
        </p:blipFill>
        <p:spPr>
          <a:xfrm>
            <a:off x="0" y="0"/>
            <a:ext cx="2442886" cy="1006867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7962899" y="4899906"/>
            <a:ext cx="39147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vi-VN" sz="2800" dirty="0"/>
              <a:t>0</a:t>
            </a:r>
            <a:r>
              <a:rPr lang="en-US" sz="2800" dirty="0" smtClean="0"/>
              <a:t> </a:t>
            </a:r>
            <a:r>
              <a:rPr lang="en-US" sz="2800" dirty="0" err="1"/>
              <a:t>cộng</a:t>
            </a:r>
            <a:r>
              <a:rPr lang="en-US" sz="2800" dirty="0"/>
              <a:t> </a:t>
            </a:r>
            <a:r>
              <a:rPr lang="vi-VN" sz="2800" dirty="0" smtClean="0"/>
              <a:t>4</a:t>
            </a:r>
            <a:r>
              <a:rPr lang="en-US" sz="2800" dirty="0" smtClean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vi-VN" sz="2800" dirty="0" smtClean="0"/>
              <a:t>4</a:t>
            </a:r>
            <a:r>
              <a:rPr lang="en-US" sz="2800" dirty="0" smtClean="0"/>
              <a:t>, </a:t>
            </a:r>
            <a:r>
              <a:rPr lang="en-US" sz="2800" dirty="0" err="1" smtClean="0"/>
              <a:t>viết</a:t>
            </a:r>
            <a:r>
              <a:rPr lang="en-US" sz="2800" dirty="0" smtClean="0"/>
              <a:t> </a:t>
            </a:r>
            <a:r>
              <a:rPr lang="vi-VN" sz="2800" dirty="0" smtClean="0"/>
              <a:t>4</a:t>
            </a:r>
            <a:endParaRPr lang="en-US" sz="28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err="1"/>
              <a:t>Hạ</a:t>
            </a:r>
            <a:r>
              <a:rPr lang="en-US" sz="2800" dirty="0"/>
              <a:t> </a:t>
            </a:r>
            <a:r>
              <a:rPr lang="vi-VN" sz="2800" dirty="0" smtClean="0"/>
              <a:t>2</a:t>
            </a:r>
            <a:r>
              <a:rPr lang="en-US" sz="2800" dirty="0" smtClean="0"/>
              <a:t>, </a:t>
            </a:r>
            <a:r>
              <a:rPr lang="en-US" sz="2800" dirty="0" err="1" smtClean="0"/>
              <a:t>viết</a:t>
            </a:r>
            <a:r>
              <a:rPr lang="en-US" sz="2800" dirty="0" smtClean="0"/>
              <a:t> </a:t>
            </a:r>
            <a:r>
              <a:rPr lang="vi-VN" sz="2800" dirty="0"/>
              <a:t>2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1006867"/>
            <a:ext cx="4895850" cy="20982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927" y="3402522"/>
            <a:ext cx="2991546" cy="1021081"/>
          </a:xfrm>
          <a:prstGeom prst="rect">
            <a:avLst/>
          </a:prstGeom>
        </p:spPr>
      </p:pic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7417811"/>
              </p:ext>
            </p:extLst>
          </p:nvPr>
        </p:nvGraphicFramePr>
        <p:xfrm>
          <a:off x="6394156" y="624120"/>
          <a:ext cx="1701800" cy="33787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7563"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Chục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Đ</a:t>
                      </a:r>
                      <a:r>
                        <a:rPr lang="vi-VN" dirty="0" smtClean="0"/>
                        <a:t>ơ</a:t>
                      </a:r>
                      <a:r>
                        <a:rPr lang="en-US" dirty="0" smtClean="0"/>
                        <a:t>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vị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745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    </a:t>
                      </a:r>
                      <a:endParaRPr lang="en-US" sz="4400" b="1" dirty="0" smtClean="0"/>
                    </a:p>
                    <a:p>
                      <a:endParaRPr lang="en-US" sz="4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4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2400" b="1" dirty="0" smtClean="0"/>
                    </a:p>
                    <a:p>
                      <a:pPr marL="0" algn="ctr" defTabSz="914400" rtl="0" eaLnBrk="1" latinLnBrk="0" hangingPunct="1"/>
                      <a:endParaRPr lang="en-US" sz="44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287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endParaRPr lang="en-US" sz="4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4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295032" y="4542334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6515099" y="5404906"/>
            <a:ext cx="10239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037591" y="5481275"/>
            <a:ext cx="6792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463938" y="4180716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20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861550" y="4847290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99982" y="4903419"/>
            <a:ext cx="3723889" cy="830997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  +  4  = 24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465358" y="1494921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itchFamily="34" charset="0"/>
                <a:cs typeface="Arial" pitchFamily="34" charset="0"/>
              </a:rPr>
              <a:t>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646067" y="1497765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456827" y="2493975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430262" y="3179282"/>
            <a:ext cx="451191" cy="5329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646067" y="3179282"/>
            <a:ext cx="451191" cy="5329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434558" y="1878765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 flipH="1">
            <a:off x="6468643" y="2018567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720593" y="5497195"/>
            <a:ext cx="4020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191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 animBg="1"/>
      <p:bldP spid="15" grpId="0"/>
      <p:bldP spid="16" grpId="0"/>
      <p:bldP spid="17" grpId="0"/>
      <p:bldP spid="25" grpId="0"/>
      <p:bldP spid="26" grpId="0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F07BE0-E053-43A5-A46D-0032F0734E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3" t="3334" r="59610" b="86481"/>
          <a:stretch/>
        </p:blipFill>
        <p:spPr>
          <a:xfrm>
            <a:off x="0" y="0"/>
            <a:ext cx="2006600" cy="9196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399" y="1149723"/>
            <a:ext cx="9566276" cy="29299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46862" y="3230939"/>
            <a:ext cx="830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7</a:t>
            </a:r>
            <a:endParaRPr lang="en-US" sz="2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15249" y="4362450"/>
            <a:ext cx="447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104021" y="3205964"/>
            <a:ext cx="813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7</a:t>
            </a:r>
            <a:endParaRPr lang="en-US" sz="4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71207" y="3230939"/>
            <a:ext cx="8736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7</a:t>
            </a:r>
            <a:endParaRPr lang="en-US" sz="4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62526" y="3219563"/>
            <a:ext cx="830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00519" y="3233211"/>
            <a:ext cx="8736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834301" y="3206081"/>
            <a:ext cx="813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8</a:t>
            </a:r>
            <a:endParaRPr lang="en-US" sz="4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54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8" grpId="0"/>
      <p:bldP spid="9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̀nh trang số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1238" y="3424238"/>
            <a:ext cx="9525" cy="9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00" y="1107568"/>
            <a:ext cx="9899264" cy="253973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95725" y="3295650"/>
            <a:ext cx="5683346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083662" y="4085122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3303729" y="4947694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539613" y="5002286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9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52568" y="3723504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 11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650180" y="4390078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8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903132" y="4052460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6123199" y="4915032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645691" y="4991401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072038" y="3690842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 71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469650" y="4357416"/>
            <a:ext cx="794308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842352" y="4074232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9062419" y="4936804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9653151" y="5013173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8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011258" y="3712614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 94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463462" y="4379188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282573" y="4990910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375003" y="5007321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7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368815" y="5029093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pic>
        <p:nvPicPr>
          <p:cNvPr id="35" name="Hình ảnh 6">
            <a:extLst>
              <a:ext uri="{FF2B5EF4-FFF2-40B4-BE49-F238E27FC236}">
                <a16:creationId xmlns:a16="http://schemas.microsoft.com/office/drawing/2014/main" id="{1FF03697-20E5-47A1-8ADA-81D71EC5009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955347" y="16672"/>
            <a:ext cx="2906973" cy="112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21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3" grpId="0"/>
      <p:bldP spid="24" grpId="0"/>
      <p:bldP spid="28" grpId="0"/>
      <p:bldP spid="29" grpId="0"/>
      <p:bldP spid="33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̀nh trang số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1238" y="3424238"/>
            <a:ext cx="9525" cy="95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43" y="1136921"/>
            <a:ext cx="9860282" cy="5054330"/>
          </a:xfrm>
          <a:prstGeom prst="rect">
            <a:avLst/>
          </a:prstGeom>
        </p:spPr>
      </p:pic>
      <p:cxnSp>
        <p:nvCxnSpPr>
          <p:cNvPr id="14" name="Curved Connector 13"/>
          <p:cNvCxnSpPr/>
          <p:nvPr/>
        </p:nvCxnSpPr>
        <p:spPr>
          <a:xfrm rot="16200000" flipH="1">
            <a:off x="4953001" y="3752850"/>
            <a:ext cx="2600326" cy="1304926"/>
          </a:xfrm>
          <a:prstGeom prst="curvedConnector3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 rot="5400000" flipH="1" flipV="1">
            <a:off x="5091114" y="2605087"/>
            <a:ext cx="2324100" cy="1304926"/>
          </a:xfrm>
          <a:prstGeom prst="curvedConnector3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/>
          <p:nvPr/>
        </p:nvCxnSpPr>
        <p:spPr>
          <a:xfrm flipV="1">
            <a:off x="5561646" y="4400550"/>
            <a:ext cx="1343979" cy="1304924"/>
          </a:xfrm>
          <a:prstGeom prst="curvedConnector3">
            <a:avLst/>
          </a:prstGeom>
          <a:ln w="3175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Hình ảnh 6">
            <a:extLst>
              <a:ext uri="{FF2B5EF4-FFF2-40B4-BE49-F238E27FC236}">
                <a16:creationId xmlns:a16="http://schemas.microsoft.com/office/drawing/2014/main" id="{1FF03697-20E5-47A1-8ADA-81D71EC5009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29153" r="60198" b="65004"/>
          <a:stretch/>
        </p:blipFill>
        <p:spPr>
          <a:xfrm>
            <a:off x="1078178" y="27296"/>
            <a:ext cx="2988860" cy="11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6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61063" y="4170016"/>
            <a:ext cx="7779224" cy="3616038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US" sz="3600" b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TẠM BIỆT CÁC EM !</a:t>
            </a:r>
          </a:p>
          <a:p>
            <a:pPr algn="ctr"/>
            <a:endParaRPr lang="en-US" sz="3600" b="1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Nhạc Thiếu Nhi Remix Sôi Động Ba Bà Đi Bán Lợn C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15106" y="59386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98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9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1430</TotalTime>
  <Words>115</Words>
  <Application>Microsoft Office PowerPoint</Application>
  <PresentationFormat>Widescreen</PresentationFormat>
  <Paragraphs>61</Paragraphs>
  <Slides>8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맑은 고딕</vt:lpstr>
      <vt:lpstr>Arial</vt:lpstr>
      <vt:lpstr>Calibri</vt:lpstr>
      <vt:lpstr>Calibri Light</vt:lpstr>
      <vt:lpstr>等线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STD</cp:lastModifiedBy>
  <cp:revision>127</cp:revision>
  <dcterms:created xsi:type="dcterms:W3CDTF">2020-08-06T10:05:22Z</dcterms:created>
  <dcterms:modified xsi:type="dcterms:W3CDTF">2026-03-01T11:26:26Z</dcterms:modified>
</cp:coreProperties>
</file>