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85" r:id="rId3"/>
    <p:sldId id="259" r:id="rId4"/>
    <p:sldId id="289" r:id="rId5"/>
    <p:sldId id="26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6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39900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89462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00029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79006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6850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54856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634E-6 -4.98612E-6 L -0.03947 0.7384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" y="3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901715" y="4633274"/>
            <a:ext cx="516447" cy="470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40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7978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42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3799" y="529288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1063" y="4170016"/>
            <a:ext cx="7779224" cy="361603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TẠM BIỆT CÁC EM !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39</Words>
  <Application>Microsoft Office PowerPoint</Application>
  <PresentationFormat>Widescreen</PresentationFormat>
  <Paragraphs>31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STD</cp:lastModifiedBy>
  <cp:revision>127</cp:revision>
  <dcterms:created xsi:type="dcterms:W3CDTF">2020-08-06T10:05:22Z</dcterms:created>
  <dcterms:modified xsi:type="dcterms:W3CDTF">2026-03-01T11:26:50Z</dcterms:modified>
</cp:coreProperties>
</file>