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43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0" d="100"/>
          <a:sy n="70" d="100"/>
        </p:scale>
        <p:origin x="516" y="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20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94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47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2152" y="3025120"/>
            <a:ext cx="9033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</a:t>
            </a:r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BIỆT 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AA3B3632-C8AA-488F-B0A7-62578C336D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D:\\toan -k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 - KN - Bài 32 - Phép trừ số có hai chữ số cho số có hai chữ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E18EC3-4D1D-4F12-B2AB-815F510B27AD}:3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892F69-F701-4D7D-87AC-74B7123D4B11}: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DF15AA-D46F-4EBA-BC29-C268B2562E54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6A5F6C-4618-4AD6-9BD0-21BF6BA550F7}: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6D27F0-DA76-4E63-8D58-A29F93B39831}:3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99EDF-E5B7-4BEE-9641-FA322093963C}: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D3AB56-F23A-412B-AB83-C78EBCC31CED}: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2F2509-C15B-4F2F-9CD7-312FC46235AC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0DC101-94AB-4AB8-81BA-D6C6679E9D31}:3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C638FB-AC5D-4D02-8AE0-90266203F44E}:356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237</Words>
  <Application>Microsoft Office PowerPoint</Application>
  <PresentationFormat>Custom</PresentationFormat>
  <Paragraphs>119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T2 - KN - Bài 32 - Phép trừ số có hai chữ số cho số có hai chữ số</dc:title>
  <dc:creator>第一PPT</dc:creator>
  <cp:keywords>www.1ppt.com</cp:keywords>
  <cp:lastModifiedBy>STD</cp:lastModifiedBy>
  <cp:revision>269</cp:revision>
  <dcterms:created xsi:type="dcterms:W3CDTF">2015-10-14T02:42:14Z</dcterms:created>
  <dcterms:modified xsi:type="dcterms:W3CDTF">2026-03-01T11:00:24Z</dcterms:modified>
</cp:coreProperties>
</file>