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7" r:id="rId2"/>
    <p:sldId id="339" r:id="rId3"/>
    <p:sldId id="359" r:id="rId4"/>
    <p:sldId id="360" r:id="rId5"/>
    <p:sldId id="362" r:id="rId6"/>
    <p:sldId id="364" r:id="rId7"/>
    <p:sldId id="343" r:id="rId8"/>
  </p:sldIdLst>
  <p:sldSz cx="12195175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0" d="100"/>
          <a:sy n="70" d="100"/>
        </p:scale>
        <p:origin x="516" y="4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9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6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2152" y="3025120"/>
            <a:ext cx="9033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</a:t>
            </a:r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BIỆT </a:t>
            </a:r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EM 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ISPRING_LMS_API_VERSION" val="SCORM 2004 (4th edition)"/>
  <p:tag name="ISPRING_ULTRA_SCORM_COURSE_ID" val="AA3B3632-C8AA-488F-B0A7-62578C336D9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D:\\toan -k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 - KN - Bài 32 - Phép trừ số có hai chữ số cho số có hai chữ số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DF15AA-D46F-4EBA-BC29-C268B2562E54}: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1D7ED3-D689-4D7C-B7E8-1A12906FA7CD}: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FE6DE7-AB7E-44E5-A723-E117AEBD582C}:3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2CED8D-CAFF-4491-BC22-B78AA517D5B8}:3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0DE77D-5ABB-4FD0-9646-6B235842EF7B}:3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F6EFF8-EFEC-468A-A310-A37D14541ABC}:3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892F69-F701-4D7D-87AC-74B7123D4B11}:343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198</Words>
  <Application>Microsoft Office PowerPoint</Application>
  <PresentationFormat>Custom</PresentationFormat>
  <Paragraphs>75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.VnAvant</vt:lpstr>
      <vt:lpstr>Arial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T2 - KN - Bài 32 - Phép trừ số có hai chữ số cho số có hai chữ số</dc:title>
  <dc:creator>第一PPT</dc:creator>
  <cp:keywords>www.1ppt.com</cp:keywords>
  <cp:lastModifiedBy>STD</cp:lastModifiedBy>
  <cp:revision>269</cp:revision>
  <dcterms:created xsi:type="dcterms:W3CDTF">2015-10-14T02:42:14Z</dcterms:created>
  <dcterms:modified xsi:type="dcterms:W3CDTF">2026-03-01T11:00:44Z</dcterms:modified>
</cp:coreProperties>
</file>