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7" r:id="rId2"/>
    <p:sldId id="368" r:id="rId3"/>
    <p:sldId id="369" r:id="rId4"/>
    <p:sldId id="361" r:id="rId5"/>
    <p:sldId id="365" r:id="rId6"/>
    <p:sldId id="370" r:id="rId7"/>
    <p:sldId id="343" r:id="rId8"/>
  </p:sldIdLst>
  <p:sldSz cx="12195175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399"/>
    <a:srgbClr val="9BED9B"/>
    <a:srgbClr val="55E01E"/>
    <a:srgbClr val="FFCC99"/>
    <a:srgbClr val="CCFF33"/>
    <a:srgbClr val="E3F2E0"/>
    <a:srgbClr val="E4DD82"/>
    <a:srgbClr val="FF3300"/>
    <a:srgbClr val="F3F3F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19" autoAdjust="0"/>
    <p:restoredTop sz="94660"/>
  </p:normalViewPr>
  <p:slideViewPr>
    <p:cSldViewPr showGuides="1">
      <p:cViewPr varScale="1">
        <p:scale>
          <a:sx n="70" d="100"/>
          <a:sy n="70" d="100"/>
        </p:scale>
        <p:origin x="516" y="60"/>
      </p:cViewPr>
      <p:guideLst>
        <p:guide orient="horz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03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899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656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865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086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11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4053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904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17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66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13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5175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5175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033" y="3676179"/>
            <a:ext cx="1368323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1309" y="2907954"/>
            <a:ext cx="2435910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5175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0"/>
            <a:ext cx="12195175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196" y="220338"/>
            <a:ext cx="7727919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85" y="5654754"/>
            <a:ext cx="3728623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88" y="5654753"/>
            <a:ext cx="3728623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01" y="448795"/>
            <a:ext cx="2666624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051" y="5377065"/>
            <a:ext cx="1977604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514" y="4648050"/>
            <a:ext cx="933043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989" y="4523516"/>
            <a:ext cx="1534222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05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42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05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5228" y="609329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3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8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2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97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58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83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audio" Target="../media/audio1.wav"/><Relationship Id="rId3" Type="http://schemas.openxmlformats.org/officeDocument/2006/relationships/audio" Target="../media/media1.mp3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11" Type="http://schemas.openxmlformats.org/officeDocument/2006/relationships/image" Target="../media/image12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16.jpeg"/><Relationship Id="rId5" Type="http://schemas.openxmlformats.org/officeDocument/2006/relationships/image" Target="../media/image14.jpe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7 Princess-甜蜜的爱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780212" y="-1787211"/>
            <a:ext cx="812800" cy="81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25379" y="404664"/>
            <a:ext cx="4026102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7050" y="1783154"/>
            <a:ext cx="10887339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BÀI 32: PHÉP TRỪ SỐ CÓ HAI CHỮ SỐ</a:t>
            </a: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CHO SỐ CÓ HAI CHỮ SỐ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37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6" name="laser.wav"/>
          </p:stSnd>
        </p:sndAc>
      </p:transition>
    </mc:Choice>
    <mc:Fallback xmlns="">
      <p:transition spd="slow">
        <p:fade/>
        <p:sndAc>
          <p:stSnd>
            <p:snd r:embed="rId1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155909" y="2508340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800" dirty="0">
              <a:ln w="63500">
                <a:solidFill>
                  <a:srgbClr val="C46725"/>
                </a:solidFill>
              </a:ln>
              <a:solidFill>
                <a:srgbClr val="C46725"/>
              </a:solidFill>
              <a:cs typeface="+mn-ea"/>
              <a:sym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9435" y="2276872"/>
            <a:ext cx="234583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25341" y="3717032"/>
            <a:ext cx="415402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229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77"/>
            <a:ext cx="2637412" cy="1412776"/>
          </a:xfrm>
          <a:prstGeom prst="rect">
            <a:avLst/>
          </a:prstGeom>
        </p:spPr>
      </p:pic>
      <p:sp>
        <p:nvSpPr>
          <p:cNvPr id="53" name="Oval 52"/>
          <p:cNvSpPr/>
          <p:nvPr/>
        </p:nvSpPr>
        <p:spPr>
          <a:xfrm>
            <a:off x="2559404" y="131463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441487" y="131463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65634" y="1525573"/>
            <a:ext cx="2819428" cy="1440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+ 20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02304" y="3241106"/>
            <a:ext cx="2894190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+ 41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85895" y="1551901"/>
            <a:ext cx="2952328" cy="13875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67 - 20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39056" y="1505015"/>
            <a:ext cx="2952328" cy="13875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67 - 47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962450" y="4463234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944599" y="517244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520382" y="4832333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1964" y="1844824"/>
            <a:ext cx="966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4335" y="3389967"/>
            <a:ext cx="966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18427" y="3241106"/>
            <a:ext cx="2635542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97 - 56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239056" y="3274509"/>
            <a:ext cx="2635542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97 - 41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764472" y="6114497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 Box 34"/>
          <p:cNvSpPr txBox="1">
            <a:spLocks noChangeArrowheads="1"/>
          </p:cNvSpPr>
          <p:nvPr/>
        </p:nvSpPr>
        <p:spPr bwMode="auto">
          <a:xfrm>
            <a:off x="969422" y="597730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481686" y="597730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grpSp>
        <p:nvGrpSpPr>
          <p:cNvPr id="83" name="Group 47"/>
          <p:cNvGrpSpPr>
            <a:grpSpLocks/>
          </p:cNvGrpSpPr>
          <p:nvPr/>
        </p:nvGrpSpPr>
        <p:grpSpPr bwMode="auto">
          <a:xfrm>
            <a:off x="2274377" y="4380799"/>
            <a:ext cx="8305056" cy="1971694"/>
            <a:chOff x="453" y="1552"/>
            <a:chExt cx="3712" cy="652"/>
          </a:xfrm>
        </p:grpSpPr>
        <p:grpSp>
          <p:nvGrpSpPr>
            <p:cNvPr id="84" name="Group 26"/>
            <p:cNvGrpSpPr>
              <a:grpSpLocks/>
            </p:cNvGrpSpPr>
            <p:nvPr/>
          </p:nvGrpSpPr>
          <p:grpSpPr bwMode="auto">
            <a:xfrm>
              <a:off x="453" y="1564"/>
              <a:ext cx="854" cy="563"/>
              <a:chOff x="453" y="1564"/>
              <a:chExt cx="854" cy="563"/>
            </a:xfrm>
          </p:grpSpPr>
          <p:sp>
            <p:nvSpPr>
              <p:cNvPr id="100" name="Text Box 22"/>
              <p:cNvSpPr txBox="1">
                <a:spLocks noChangeArrowheads="1"/>
              </p:cNvSpPr>
              <p:nvPr/>
            </p:nvSpPr>
            <p:spPr bwMode="auto">
              <a:xfrm>
                <a:off x="616" y="1564"/>
                <a:ext cx="69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67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Text Box 23"/>
              <p:cNvSpPr txBox="1">
                <a:spLocks noChangeArrowheads="1"/>
              </p:cNvSpPr>
              <p:nvPr/>
            </p:nvSpPr>
            <p:spPr bwMode="auto">
              <a:xfrm>
                <a:off x="532" y="1791"/>
                <a:ext cx="64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Text Box 24"/>
              <p:cNvSpPr txBox="1">
                <a:spLocks noChangeArrowheads="1"/>
              </p:cNvSpPr>
              <p:nvPr/>
            </p:nvSpPr>
            <p:spPr bwMode="auto">
              <a:xfrm>
                <a:off x="453" y="1636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103" name="Line 25"/>
              <p:cNvSpPr>
                <a:spLocks noChangeShapeType="1"/>
              </p:cNvSpPr>
              <p:nvPr/>
            </p:nvSpPr>
            <p:spPr bwMode="auto">
              <a:xfrm>
                <a:off x="639" y="2103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5" name="Group 27"/>
            <p:cNvGrpSpPr>
              <a:grpSpLocks/>
            </p:cNvGrpSpPr>
            <p:nvPr/>
          </p:nvGrpSpPr>
          <p:grpSpPr bwMode="auto">
            <a:xfrm>
              <a:off x="1389" y="1552"/>
              <a:ext cx="866" cy="575"/>
              <a:chOff x="477" y="1552"/>
              <a:chExt cx="866" cy="575"/>
            </a:xfrm>
          </p:grpSpPr>
          <p:sp>
            <p:nvSpPr>
              <p:cNvPr id="96" name="Text Box 28"/>
              <p:cNvSpPr txBox="1">
                <a:spLocks noChangeArrowheads="1"/>
              </p:cNvSpPr>
              <p:nvPr/>
            </p:nvSpPr>
            <p:spPr bwMode="auto">
              <a:xfrm>
                <a:off x="624" y="1552"/>
                <a:ext cx="56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67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Text Box 29"/>
              <p:cNvSpPr txBox="1">
                <a:spLocks noChangeArrowheads="1"/>
              </p:cNvSpPr>
              <p:nvPr/>
            </p:nvSpPr>
            <p:spPr bwMode="auto">
              <a:xfrm>
                <a:off x="539" y="1791"/>
                <a:ext cx="80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47</a:t>
                </a:r>
                <a:r>
                  <a:rPr lang="en-US" alt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800" b="1" dirty="0" smtClean="0">
                    <a:latin typeface=".VnAvant" pitchFamily="34" charset="0"/>
                  </a:rPr>
                  <a:t>     </a:t>
                </a:r>
                <a:endParaRPr lang="en-US" altLang="en-US" sz="2800" b="1" dirty="0">
                  <a:latin typeface=".VnAvant" pitchFamily="34" charset="0"/>
                </a:endParaRPr>
              </a:p>
            </p:txBody>
          </p:sp>
          <p:sp>
            <p:nvSpPr>
              <p:cNvPr id="98" name="Text Box 30"/>
              <p:cNvSpPr txBox="1">
                <a:spLocks noChangeArrowheads="1"/>
              </p:cNvSpPr>
              <p:nvPr/>
            </p:nvSpPr>
            <p:spPr bwMode="auto">
              <a:xfrm>
                <a:off x="477" y="1654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99" name="Line 31"/>
              <p:cNvSpPr>
                <a:spLocks noChangeShapeType="1"/>
              </p:cNvSpPr>
              <p:nvPr/>
            </p:nvSpPr>
            <p:spPr bwMode="auto">
              <a:xfrm>
                <a:off x="641" y="2111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6" name="Group 32"/>
            <p:cNvGrpSpPr>
              <a:grpSpLocks/>
            </p:cNvGrpSpPr>
            <p:nvPr/>
          </p:nvGrpSpPr>
          <p:grpSpPr bwMode="auto">
            <a:xfrm>
              <a:off x="2313" y="1584"/>
              <a:ext cx="753" cy="573"/>
              <a:chOff x="441" y="1584"/>
              <a:chExt cx="753" cy="573"/>
            </a:xfrm>
          </p:grpSpPr>
          <p:sp>
            <p:nvSpPr>
              <p:cNvPr id="92" name="Text Box 33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7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56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Text Box 34"/>
              <p:cNvSpPr txBox="1">
                <a:spLocks noChangeArrowheads="1"/>
              </p:cNvSpPr>
              <p:nvPr/>
            </p:nvSpPr>
            <p:spPr bwMode="auto">
              <a:xfrm>
                <a:off x="441" y="1821"/>
                <a:ext cx="7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41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Text Box 35"/>
              <p:cNvSpPr txBox="1">
                <a:spLocks noChangeArrowheads="1"/>
              </p:cNvSpPr>
              <p:nvPr/>
            </p:nvSpPr>
            <p:spPr bwMode="auto">
              <a:xfrm>
                <a:off x="481" y="168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95" name="Line 36"/>
              <p:cNvSpPr>
                <a:spLocks noChangeShapeType="1"/>
              </p:cNvSpPr>
              <p:nvPr/>
            </p:nvSpPr>
            <p:spPr bwMode="auto">
              <a:xfrm>
                <a:off x="631" y="2142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7" name="Group 37"/>
            <p:cNvGrpSpPr>
              <a:grpSpLocks/>
            </p:cNvGrpSpPr>
            <p:nvPr/>
          </p:nvGrpSpPr>
          <p:grpSpPr bwMode="auto">
            <a:xfrm>
              <a:off x="3374" y="1584"/>
              <a:ext cx="791" cy="620"/>
              <a:chOff x="494" y="1584"/>
              <a:chExt cx="791" cy="620"/>
            </a:xfrm>
          </p:grpSpPr>
          <p:sp>
            <p:nvSpPr>
              <p:cNvPr id="88" name="Text Box 3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66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Text Box 39"/>
              <p:cNvSpPr txBox="1">
                <a:spLocks noChangeArrowheads="1"/>
              </p:cNvSpPr>
              <p:nvPr/>
            </p:nvSpPr>
            <p:spPr bwMode="auto">
              <a:xfrm>
                <a:off x="531" y="1868"/>
                <a:ext cx="6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56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Text Box 40"/>
              <p:cNvSpPr txBox="1">
                <a:spLocks noChangeArrowheads="1"/>
              </p:cNvSpPr>
              <p:nvPr/>
            </p:nvSpPr>
            <p:spPr bwMode="auto">
              <a:xfrm>
                <a:off x="494" y="1701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91" name="Line 41"/>
              <p:cNvSpPr>
                <a:spLocks noChangeShapeType="1"/>
              </p:cNvSpPr>
              <p:nvPr/>
            </p:nvSpPr>
            <p:spPr bwMode="auto">
              <a:xfrm>
                <a:off x="625" y="2175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4" name="Text Box 22"/>
          <p:cNvSpPr txBox="1">
            <a:spLocks noChangeArrowheads="1"/>
          </p:cNvSpPr>
          <p:nvPr/>
        </p:nvSpPr>
        <p:spPr bwMode="auto">
          <a:xfrm>
            <a:off x="11174570" y="527325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 Box 24"/>
          <p:cNvSpPr txBox="1">
            <a:spLocks noChangeArrowheads="1"/>
          </p:cNvSpPr>
          <p:nvPr/>
        </p:nvSpPr>
        <p:spPr bwMode="auto">
          <a:xfrm>
            <a:off x="10750353" y="4933143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06" name="Text Box 34"/>
          <p:cNvSpPr txBox="1">
            <a:spLocks noChangeArrowheads="1"/>
          </p:cNvSpPr>
          <p:nvPr/>
        </p:nvSpPr>
        <p:spPr bwMode="auto">
          <a:xfrm>
            <a:off x="10723930" y="6072447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 Box 22"/>
          <p:cNvSpPr txBox="1">
            <a:spLocks noChangeArrowheads="1"/>
          </p:cNvSpPr>
          <p:nvPr/>
        </p:nvSpPr>
        <p:spPr bwMode="auto">
          <a:xfrm>
            <a:off x="11250086" y="4511619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Text Box 34"/>
          <p:cNvSpPr txBox="1">
            <a:spLocks noChangeArrowheads="1"/>
          </p:cNvSpPr>
          <p:nvPr/>
        </p:nvSpPr>
        <p:spPr bwMode="auto">
          <a:xfrm>
            <a:off x="11396631" y="610529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2" name="Line 36"/>
          <p:cNvSpPr>
            <a:spLocks noChangeShapeType="1"/>
          </p:cNvSpPr>
          <p:nvPr/>
        </p:nvSpPr>
        <p:spPr bwMode="auto">
          <a:xfrm>
            <a:off x="11174570" y="6139076"/>
            <a:ext cx="9665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Text Box 34"/>
          <p:cNvSpPr txBox="1">
            <a:spLocks noChangeArrowheads="1"/>
          </p:cNvSpPr>
          <p:nvPr/>
        </p:nvSpPr>
        <p:spPr bwMode="auto">
          <a:xfrm>
            <a:off x="2680265" y="6019764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 Box 34"/>
          <p:cNvSpPr txBox="1">
            <a:spLocks noChangeArrowheads="1"/>
          </p:cNvSpPr>
          <p:nvPr/>
        </p:nvSpPr>
        <p:spPr bwMode="auto">
          <a:xfrm>
            <a:off x="2243915" y="600185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6" name="Text Box 34"/>
          <p:cNvSpPr txBox="1">
            <a:spLocks noChangeArrowheads="1"/>
          </p:cNvSpPr>
          <p:nvPr/>
        </p:nvSpPr>
        <p:spPr bwMode="auto">
          <a:xfrm>
            <a:off x="4758227" y="5977307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7" name="Text Box 34"/>
          <p:cNvSpPr txBox="1">
            <a:spLocks noChangeArrowheads="1"/>
          </p:cNvSpPr>
          <p:nvPr/>
        </p:nvSpPr>
        <p:spPr bwMode="auto">
          <a:xfrm>
            <a:off x="4255964" y="600185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 Box 34"/>
          <p:cNvSpPr txBox="1">
            <a:spLocks noChangeArrowheads="1"/>
          </p:cNvSpPr>
          <p:nvPr/>
        </p:nvSpPr>
        <p:spPr bwMode="auto">
          <a:xfrm>
            <a:off x="6863487" y="6022519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 Box 34"/>
          <p:cNvSpPr txBox="1">
            <a:spLocks noChangeArrowheads="1"/>
          </p:cNvSpPr>
          <p:nvPr/>
        </p:nvSpPr>
        <p:spPr bwMode="auto">
          <a:xfrm>
            <a:off x="6361224" y="6047062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 Box 34"/>
          <p:cNvSpPr txBox="1">
            <a:spLocks noChangeArrowheads="1"/>
          </p:cNvSpPr>
          <p:nvPr/>
        </p:nvSpPr>
        <p:spPr bwMode="auto">
          <a:xfrm>
            <a:off x="9145926" y="6114533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1" name="Text Box 34"/>
          <p:cNvSpPr txBox="1">
            <a:spLocks noChangeArrowheads="1"/>
          </p:cNvSpPr>
          <p:nvPr/>
        </p:nvSpPr>
        <p:spPr bwMode="auto">
          <a:xfrm>
            <a:off x="8643663" y="613907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510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" grpId="0"/>
      <p:bldP spid="24" grpId="0"/>
      <p:bldP spid="25" grpId="0" animBg="1"/>
      <p:bldP spid="26" grpId="0" animBg="1"/>
      <p:bldP spid="28" grpId="0"/>
      <p:bldP spid="29" grpId="0"/>
      <p:bldP spid="104" grpId="0"/>
      <p:bldP spid="105" grpId="0"/>
      <p:bldP spid="106" grpId="0"/>
      <p:bldP spid="107" grpId="0"/>
      <p:bldP spid="111" grpId="0"/>
      <p:bldP spid="112" grpId="0" animBg="1"/>
      <p:bldP spid="113" grpId="0"/>
      <p:bldP spid="115" grpId="0"/>
      <p:bldP spid="116" grpId="0"/>
      <p:bldP spid="117" grpId="0"/>
      <p:bldP spid="118" grpId="0"/>
      <p:bldP spid="119" grpId="0"/>
      <p:bldP spid="120" grpId="0"/>
      <p:bldP spid="1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37412" cy="141277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622500" y="299711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429436" y="214936"/>
            <a:ext cx="8961176" cy="12241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3" y="1529569"/>
            <a:ext cx="11089232" cy="5145513"/>
          </a:xfrm>
          <a:prstGeom prst="rect">
            <a:avLst/>
          </a:prstGeom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3447535" y="3068960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US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10569666" y="3068960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2248043" y="5841912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en-US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8833891" y="5653477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en-US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53571" y="4102325"/>
            <a:ext cx="4122276" cy="27556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370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8" grpId="0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76804" y="2852936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149396" y="154317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975614" y="42617"/>
            <a:ext cx="9145431" cy="180439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bốt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hưa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65" y="33151"/>
            <a:ext cx="2145604" cy="1412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724" y="1856481"/>
            <a:ext cx="9033588" cy="5001519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7590470" y="2309450"/>
            <a:ext cx="4693515" cy="14583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590470" y="4103442"/>
            <a:ext cx="4693515" cy="14583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13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" y="-171400"/>
            <a:ext cx="2567477" cy="13681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128" y="116632"/>
            <a:ext cx="8496944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5373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68" y="0"/>
            <a:ext cx="10370545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42152" y="3025120"/>
            <a:ext cx="90332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CHÀO TẠM </a:t>
            </a:r>
            <a:r>
              <a:rPr lang="en-US" sz="54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BIỆT </a:t>
            </a:r>
            <a:r>
              <a:rPr lang="en-US" sz="54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 EM !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19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9f886d91965d3ffffa23f853ac6f55391e328f"/>
  <p:tag name="ISPRING_LMS_API_VERSION" val="SCORM 2004 (4th edition)"/>
  <p:tag name="ISPRING_ULTRA_SCORM_COURSE_ID" val="AA3B3632-C8AA-488F-B0A7-62578C336D91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\uFFFD{5E573EB3-3E57-4852-A638-8913E618325A}&quot;,&quot;D:\\toan -k2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2 - KN - Bài 32 - Phép trừ số có hai chữ số cho số có hai chữ số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6DF15AA-D46F-4EBA-BC29-C268B2562E54}:33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F1A0DC1-184E-4B06-9D9E-D3296FEB88AD}:36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AACAC6-6E23-4109-8753-AC3330306045}:36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49029BD-DA3D-49D5-AE28-2FB3970F8E64}:3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0B0D8F0-CE52-40D6-BBA7-1E3A2B6ACB7F}:36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3853F06-05DC-4789-88FB-ED07227AAEDB}:37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0892F69-F701-4D7D-87AC-74B7123D4B11}:343"/>
</p:tagLst>
</file>

<file path=ppt/theme/theme1.xml><?xml version="1.0" encoding="utf-8"?>
<a:theme xmlns:a="http://schemas.openxmlformats.org/drawingml/2006/main" name="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2623</TotalTime>
  <Words>160</Words>
  <Application>Microsoft Office PowerPoint</Application>
  <PresentationFormat>Custom</PresentationFormat>
  <Paragraphs>63</Paragraphs>
  <Slides>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宋体</vt:lpstr>
      <vt:lpstr>.VnAvant</vt:lpstr>
      <vt:lpstr>Arial</vt:lpstr>
      <vt:lpstr>Calibri</vt:lpstr>
      <vt:lpstr>Times New Roman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T2 - KN - Bài 32 - Phép trừ số có hai chữ số cho số có hai chữ số</dc:title>
  <dc:creator>第一PPT</dc:creator>
  <cp:keywords>www.1ppt.com</cp:keywords>
  <cp:lastModifiedBy>STD</cp:lastModifiedBy>
  <cp:revision>268</cp:revision>
  <dcterms:created xsi:type="dcterms:W3CDTF">2015-10-14T02:42:14Z</dcterms:created>
  <dcterms:modified xsi:type="dcterms:W3CDTF">2026-03-01T11:01:02Z</dcterms:modified>
</cp:coreProperties>
</file>