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710" r:id="rId2"/>
    <p:sldMasterId id="2147483722" r:id="rId3"/>
  </p:sldMasterIdLst>
  <p:notesMasterIdLst>
    <p:notesMasterId r:id="rId18"/>
  </p:notesMasterIdLst>
  <p:sldIdLst>
    <p:sldId id="11088401" r:id="rId4"/>
    <p:sldId id="11088446" r:id="rId5"/>
    <p:sldId id="11088447" r:id="rId6"/>
    <p:sldId id="11088448" r:id="rId7"/>
    <p:sldId id="11088449" r:id="rId8"/>
    <p:sldId id="11088450" r:id="rId9"/>
    <p:sldId id="11088451" r:id="rId10"/>
    <p:sldId id="11088453" r:id="rId11"/>
    <p:sldId id="11088454" r:id="rId12"/>
    <p:sldId id="11088455" r:id="rId13"/>
    <p:sldId id="11088456" r:id="rId14"/>
    <p:sldId id="11088439" r:id="rId15"/>
    <p:sldId id="11088403" r:id="rId16"/>
    <p:sldId id="11088435" r:id="rId17"/>
  </p:sldIdLst>
  <p:sldSz cx="12192000" cy="6858000"/>
  <p:notesSz cx="6858000" cy="9144000"/>
  <p:custDataLst>
    <p:tags r:id="rId1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9D8FF"/>
    <a:srgbClr val="8CCB4D"/>
    <a:srgbClr val="70B71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412" autoAdjust="0"/>
    <p:restoredTop sz="94660"/>
  </p:normalViewPr>
  <p:slideViewPr>
    <p:cSldViewPr snapToGrid="0">
      <p:cViewPr varScale="1">
        <p:scale>
          <a:sx n="65" d="100"/>
          <a:sy n="65" d="100"/>
        </p:scale>
        <p:origin x="960"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tags" Target="tags/tag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FF6C3A4-E07D-4C41-8C45-BB1A8EB039D9}" type="datetimeFigureOut">
              <a:rPr lang="en-US" smtClean="0"/>
              <a:t>1/19/2026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F31D3EC-047C-455B-96E0-1A1AF9835953}" type="slidenum">
              <a:rPr lang="en-US" smtClean="0"/>
              <a:t>‹#›</a:t>
            </a:fld>
            <a:endParaRPr lang="en-US"/>
          </a:p>
        </p:txBody>
      </p:sp>
    </p:spTree>
    <p:extLst>
      <p:ext uri="{BB962C8B-B14F-4D97-AF65-F5344CB8AC3E}">
        <p14:creationId xmlns:p14="http://schemas.microsoft.com/office/powerpoint/2010/main" val="21567882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luongtran8495@gmail.com</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28C4C689-0797-4A8F-B2C6-5687E1566F8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640302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F24B8BBD-A89F-4C03-8BF2-F84B38772531}" type="datetimeFigureOut">
              <a:rPr lang="en-US" smtClean="0"/>
              <a:t>1/19/2026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4A9C10-21C4-44E5-A46E-E83D9AB0E239}" type="slidenum">
              <a:rPr lang="en-US" smtClean="0"/>
              <a:t>‹#›</a:t>
            </a:fld>
            <a:endParaRPr lang="en-US"/>
          </a:p>
        </p:txBody>
      </p:sp>
    </p:spTree>
    <p:extLst>
      <p:ext uri="{BB962C8B-B14F-4D97-AF65-F5344CB8AC3E}">
        <p14:creationId xmlns:p14="http://schemas.microsoft.com/office/powerpoint/2010/main" val="5955083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24B8BBD-A89F-4C03-8BF2-F84B38772531}" type="datetimeFigureOut">
              <a:rPr lang="en-US" smtClean="0"/>
              <a:t>1/19/2026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4A9C10-21C4-44E5-A46E-E83D9AB0E239}" type="slidenum">
              <a:rPr lang="en-US" smtClean="0"/>
              <a:t>‹#›</a:t>
            </a:fld>
            <a:endParaRPr lang="en-US"/>
          </a:p>
        </p:txBody>
      </p:sp>
    </p:spTree>
    <p:extLst>
      <p:ext uri="{BB962C8B-B14F-4D97-AF65-F5344CB8AC3E}">
        <p14:creationId xmlns:p14="http://schemas.microsoft.com/office/powerpoint/2010/main" val="10431571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24B8BBD-A89F-4C03-8BF2-F84B38772531}" type="datetimeFigureOut">
              <a:rPr lang="en-US" smtClean="0"/>
              <a:t>1/19/2026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4A9C10-21C4-44E5-A46E-E83D9AB0E239}" type="slidenum">
              <a:rPr lang="en-US" smtClean="0"/>
              <a:t>‹#›</a:t>
            </a:fld>
            <a:endParaRPr lang="en-US"/>
          </a:p>
        </p:txBody>
      </p:sp>
    </p:spTree>
    <p:extLst>
      <p:ext uri="{BB962C8B-B14F-4D97-AF65-F5344CB8AC3E}">
        <p14:creationId xmlns:p14="http://schemas.microsoft.com/office/powerpoint/2010/main" val="15403758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5"/>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600" indent="0" algn="ctr">
              <a:buNone/>
              <a:defRPr>
                <a:solidFill>
                  <a:schemeClr val="tx1">
                    <a:tint val="75000"/>
                  </a:schemeClr>
                </a:solidFill>
              </a:defRPr>
            </a:lvl2pPr>
            <a:lvl3pPr marL="1219200" indent="0" algn="ctr">
              <a:buNone/>
              <a:defRPr>
                <a:solidFill>
                  <a:schemeClr val="tx1">
                    <a:tint val="75000"/>
                  </a:schemeClr>
                </a:solidFill>
              </a:defRPr>
            </a:lvl3pPr>
            <a:lvl4pPr marL="1828800" indent="0" algn="ctr">
              <a:buNone/>
              <a:defRPr>
                <a:solidFill>
                  <a:schemeClr val="tx1">
                    <a:tint val="75000"/>
                  </a:schemeClr>
                </a:solidFill>
              </a:defRPr>
            </a:lvl4pPr>
            <a:lvl5pPr marL="2438400" indent="0" algn="ctr">
              <a:buNone/>
              <a:defRPr>
                <a:solidFill>
                  <a:schemeClr val="tx1">
                    <a:tint val="75000"/>
                  </a:schemeClr>
                </a:solidFill>
              </a:defRPr>
            </a:lvl5pPr>
            <a:lvl6pPr marL="3048000" indent="0" algn="ctr">
              <a:buNone/>
              <a:defRPr>
                <a:solidFill>
                  <a:schemeClr val="tx1">
                    <a:tint val="75000"/>
                  </a:schemeClr>
                </a:solidFill>
              </a:defRPr>
            </a:lvl6pPr>
            <a:lvl7pPr marL="3657600" indent="0" algn="ctr">
              <a:buNone/>
              <a:defRPr>
                <a:solidFill>
                  <a:schemeClr val="tx1">
                    <a:tint val="75000"/>
                  </a:schemeClr>
                </a:solidFill>
              </a:defRPr>
            </a:lvl7pPr>
            <a:lvl8pPr marL="4267200" indent="0" algn="ctr">
              <a:buNone/>
              <a:defRPr>
                <a:solidFill>
                  <a:schemeClr val="tx1">
                    <a:tint val="75000"/>
                  </a:schemeClr>
                </a:solidFill>
              </a:defRPr>
            </a:lvl8pPr>
            <a:lvl9pPr marL="48768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948203055"/>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10027449"/>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5335"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665">
                <a:solidFill>
                  <a:schemeClr val="tx1">
                    <a:tint val="75000"/>
                  </a:schemeClr>
                </a:solidFill>
              </a:defRPr>
            </a:lvl1pPr>
            <a:lvl2pPr marL="609600" indent="0">
              <a:buNone/>
              <a:defRPr sz="2400">
                <a:solidFill>
                  <a:schemeClr val="tx1">
                    <a:tint val="75000"/>
                  </a:schemeClr>
                </a:solidFill>
              </a:defRPr>
            </a:lvl2pPr>
            <a:lvl3pPr marL="1219200" indent="0">
              <a:buNone/>
              <a:defRPr sz="2135">
                <a:solidFill>
                  <a:schemeClr val="tx1">
                    <a:tint val="75000"/>
                  </a:schemeClr>
                </a:solidFill>
              </a:defRPr>
            </a:lvl3pPr>
            <a:lvl4pPr marL="1828800" indent="0">
              <a:buNone/>
              <a:defRPr sz="1865">
                <a:solidFill>
                  <a:schemeClr val="tx1">
                    <a:tint val="75000"/>
                  </a:schemeClr>
                </a:solidFill>
              </a:defRPr>
            </a:lvl4pPr>
            <a:lvl5pPr marL="2438400" indent="0">
              <a:buNone/>
              <a:defRPr sz="1865">
                <a:solidFill>
                  <a:schemeClr val="tx1">
                    <a:tint val="75000"/>
                  </a:schemeClr>
                </a:solidFill>
              </a:defRPr>
            </a:lvl5pPr>
            <a:lvl6pPr marL="3048000" indent="0">
              <a:buNone/>
              <a:defRPr sz="1865">
                <a:solidFill>
                  <a:schemeClr val="tx1">
                    <a:tint val="75000"/>
                  </a:schemeClr>
                </a:solidFill>
              </a:defRPr>
            </a:lvl6pPr>
            <a:lvl7pPr marL="3657600" indent="0">
              <a:buNone/>
              <a:defRPr sz="1865">
                <a:solidFill>
                  <a:schemeClr val="tx1">
                    <a:tint val="75000"/>
                  </a:schemeClr>
                </a:solidFill>
              </a:defRPr>
            </a:lvl7pPr>
            <a:lvl8pPr marL="4267200" indent="0">
              <a:buNone/>
              <a:defRPr sz="1865">
                <a:solidFill>
                  <a:schemeClr val="tx1">
                    <a:tint val="75000"/>
                  </a:schemeClr>
                </a:solidFill>
              </a:defRPr>
            </a:lvl8pPr>
            <a:lvl9pPr marL="4876800" indent="0">
              <a:buNone/>
              <a:defRPr sz="1865">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889878782"/>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200151"/>
            <a:ext cx="5384800" cy="3394075"/>
          </a:xfrm>
        </p:spPr>
        <p:txBody>
          <a:bodyPr/>
          <a:lstStyle>
            <a:lvl1pPr>
              <a:defRPr sz="3735"/>
            </a:lvl1pPr>
            <a:lvl2pPr>
              <a:defRPr sz="3200"/>
            </a:lvl2pPr>
            <a:lvl3pPr>
              <a:defRPr sz="2665"/>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200151"/>
            <a:ext cx="5384800" cy="3394075"/>
          </a:xfrm>
        </p:spPr>
        <p:txBody>
          <a:bodyPr/>
          <a:lstStyle>
            <a:lvl1pPr>
              <a:defRPr sz="3735"/>
            </a:lvl1pPr>
            <a:lvl2pPr>
              <a:defRPr sz="3200"/>
            </a:lvl2pPr>
            <a:lvl3pPr>
              <a:defRPr sz="2665"/>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02820492"/>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3"/>
          </a:xfrm>
        </p:spPr>
        <p:txBody>
          <a:bodyPr anchor="b"/>
          <a:lstStyle>
            <a:lvl1pPr marL="0" indent="0">
              <a:buNone/>
              <a:defRPr sz="3200" b="1"/>
            </a:lvl1pPr>
            <a:lvl2pPr marL="609600" indent="0">
              <a:buNone/>
              <a:defRPr sz="2665" b="1"/>
            </a:lvl2pPr>
            <a:lvl3pPr marL="1219200" indent="0">
              <a:buNone/>
              <a:defRPr sz="2400" b="1"/>
            </a:lvl3pPr>
            <a:lvl4pPr marL="1828800" indent="0">
              <a:buNone/>
              <a:defRPr sz="2135" b="1"/>
            </a:lvl4pPr>
            <a:lvl5pPr marL="2438400" indent="0">
              <a:buNone/>
              <a:defRPr sz="2135" b="1"/>
            </a:lvl5pPr>
            <a:lvl6pPr marL="3048000" indent="0">
              <a:buNone/>
              <a:defRPr sz="2135" b="1"/>
            </a:lvl6pPr>
            <a:lvl7pPr marL="3657600" indent="0">
              <a:buNone/>
              <a:defRPr sz="2135" b="1"/>
            </a:lvl7pPr>
            <a:lvl8pPr marL="4267200" indent="0">
              <a:buNone/>
              <a:defRPr sz="2135" b="1"/>
            </a:lvl8pPr>
            <a:lvl9pPr marL="4876800" indent="0">
              <a:buNone/>
              <a:defRPr sz="2135"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665"/>
            </a:lvl2pPr>
            <a:lvl3pPr>
              <a:defRPr sz="2400"/>
            </a:lvl3pPr>
            <a:lvl4pPr>
              <a:defRPr sz="2135"/>
            </a:lvl4pPr>
            <a:lvl5pPr>
              <a:defRPr sz="2135"/>
            </a:lvl5pPr>
            <a:lvl6pPr>
              <a:defRPr sz="2135"/>
            </a:lvl6pPr>
            <a:lvl7pPr>
              <a:defRPr sz="2135"/>
            </a:lvl7pPr>
            <a:lvl8pPr>
              <a:defRPr sz="2135"/>
            </a:lvl8pPr>
            <a:lvl9pPr>
              <a:defRPr sz="213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3"/>
          </a:xfrm>
        </p:spPr>
        <p:txBody>
          <a:bodyPr anchor="b"/>
          <a:lstStyle>
            <a:lvl1pPr marL="0" indent="0">
              <a:buNone/>
              <a:defRPr sz="3200" b="1"/>
            </a:lvl1pPr>
            <a:lvl2pPr marL="609600" indent="0">
              <a:buNone/>
              <a:defRPr sz="2665" b="1"/>
            </a:lvl2pPr>
            <a:lvl3pPr marL="1219200" indent="0">
              <a:buNone/>
              <a:defRPr sz="2400" b="1"/>
            </a:lvl3pPr>
            <a:lvl4pPr marL="1828800" indent="0">
              <a:buNone/>
              <a:defRPr sz="2135" b="1"/>
            </a:lvl4pPr>
            <a:lvl5pPr marL="2438400" indent="0">
              <a:buNone/>
              <a:defRPr sz="2135" b="1"/>
            </a:lvl5pPr>
            <a:lvl6pPr marL="3048000" indent="0">
              <a:buNone/>
              <a:defRPr sz="2135" b="1"/>
            </a:lvl6pPr>
            <a:lvl7pPr marL="3657600" indent="0">
              <a:buNone/>
              <a:defRPr sz="2135" b="1"/>
            </a:lvl7pPr>
            <a:lvl8pPr marL="4267200" indent="0">
              <a:buNone/>
              <a:defRPr sz="2135" b="1"/>
            </a:lvl8pPr>
            <a:lvl9pPr marL="4876800" indent="0">
              <a:buNone/>
              <a:defRPr sz="2135"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3200"/>
            </a:lvl1pPr>
            <a:lvl2pPr>
              <a:defRPr sz="2665"/>
            </a:lvl2pPr>
            <a:lvl3pPr>
              <a:defRPr sz="2400"/>
            </a:lvl3pPr>
            <a:lvl4pPr>
              <a:defRPr sz="2135"/>
            </a:lvl4pPr>
            <a:lvl5pPr>
              <a:defRPr sz="2135"/>
            </a:lvl5pPr>
            <a:lvl6pPr>
              <a:defRPr sz="2135"/>
            </a:lvl6pPr>
            <a:lvl7pPr>
              <a:defRPr sz="2135"/>
            </a:lvl7pPr>
            <a:lvl8pPr>
              <a:defRPr sz="2135"/>
            </a:lvl8pPr>
            <a:lvl9pPr>
              <a:defRPr sz="213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03160196"/>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880246338"/>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82278180"/>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49"/>
            <a:ext cx="4011084" cy="1162051"/>
          </a:xfrm>
        </p:spPr>
        <p:txBody>
          <a:bodyPr anchor="b"/>
          <a:lstStyle>
            <a:lvl1pPr algn="l">
              <a:defRPr sz="2665"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4265"/>
            </a:lvl1pPr>
            <a:lvl2pPr>
              <a:defRPr sz="3735"/>
            </a:lvl2pPr>
            <a:lvl3pPr>
              <a:defRPr sz="3200"/>
            </a:lvl3pPr>
            <a:lvl4pPr>
              <a:defRPr sz="2665"/>
            </a:lvl4pPr>
            <a:lvl5pPr>
              <a:defRPr sz="2665"/>
            </a:lvl5pPr>
            <a:lvl6pPr>
              <a:defRPr sz="2665"/>
            </a:lvl6pPr>
            <a:lvl7pPr>
              <a:defRPr sz="2665"/>
            </a:lvl7pPr>
            <a:lvl8pPr>
              <a:defRPr sz="2665"/>
            </a:lvl8pPr>
            <a:lvl9pPr>
              <a:defRPr sz="266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865"/>
            </a:lvl1pPr>
            <a:lvl2pPr marL="609600" indent="0">
              <a:buNone/>
              <a:defRPr sz="1600"/>
            </a:lvl2pPr>
            <a:lvl3pPr marL="1219200" indent="0">
              <a:buNone/>
              <a:defRPr sz="1335"/>
            </a:lvl3pPr>
            <a:lvl4pPr marL="1828800" indent="0">
              <a:buNone/>
              <a:defRPr sz="1200"/>
            </a:lvl4pPr>
            <a:lvl5pPr marL="2438400" indent="0">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a:r>
              <a:rPr lang="en-US"/>
              <a:t>Click to edit Master text styles</a:t>
            </a:r>
          </a:p>
        </p:txBody>
      </p:sp>
    </p:spTree>
    <p:extLst>
      <p:ext uri="{BB962C8B-B14F-4D97-AF65-F5344CB8AC3E}">
        <p14:creationId xmlns:p14="http://schemas.microsoft.com/office/powerpoint/2010/main" val="604877442"/>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24B8BBD-A89F-4C03-8BF2-F84B38772531}" type="datetimeFigureOut">
              <a:rPr lang="en-US" smtClean="0"/>
              <a:t>1/19/2026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4A9C10-21C4-44E5-A46E-E83D9AB0E239}" type="slidenum">
              <a:rPr lang="en-US" smtClean="0"/>
              <a:t>‹#›</a:t>
            </a:fld>
            <a:endParaRPr lang="en-US"/>
          </a:p>
        </p:txBody>
      </p:sp>
    </p:spTree>
    <p:extLst>
      <p:ext uri="{BB962C8B-B14F-4D97-AF65-F5344CB8AC3E}">
        <p14:creationId xmlns:p14="http://schemas.microsoft.com/office/powerpoint/2010/main" val="291600215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665"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vert="horz" lIns="91440" tIns="45720" rIns="91440" bIns="45720" rtlCol="0">
            <a:normAutofit/>
          </a:bodyPr>
          <a:lstStyle>
            <a:lvl1pPr marL="0" indent="0">
              <a:buNone/>
              <a:defRPr sz="4265"/>
            </a:lvl1pPr>
            <a:lvl2pPr marL="609600" indent="0">
              <a:buNone/>
              <a:defRPr sz="3735"/>
            </a:lvl2pPr>
            <a:lvl3pPr marL="1219200" indent="0">
              <a:buNone/>
              <a:defRPr sz="3200"/>
            </a:lvl3pPr>
            <a:lvl4pPr marL="1828800" indent="0">
              <a:buNone/>
              <a:defRPr sz="2665"/>
            </a:lvl4pPr>
            <a:lvl5pPr marL="2438400" indent="0">
              <a:buNone/>
              <a:defRPr sz="2665"/>
            </a:lvl5pPr>
            <a:lvl6pPr marL="3048000" indent="0">
              <a:buNone/>
              <a:defRPr sz="2665"/>
            </a:lvl6pPr>
            <a:lvl7pPr marL="3657600" indent="0">
              <a:buNone/>
              <a:defRPr sz="2665"/>
            </a:lvl7pPr>
            <a:lvl8pPr marL="4267200" indent="0">
              <a:buNone/>
              <a:defRPr sz="2665"/>
            </a:lvl8pPr>
            <a:lvl9pPr marL="4876800" indent="0">
              <a:buNone/>
              <a:defRPr sz="2665"/>
            </a:lvl9pPr>
          </a:lstStyle>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defRPr/>
            </a:pPr>
            <a:endParaRPr kumimoji="0" lang="en-US" sz="3200" b="0" i="0" u="none" strike="noStrike" kern="1200" cap="none" spc="0" normalizeH="0" baseline="0" noProof="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2389717" y="5367337"/>
            <a:ext cx="7315200" cy="804863"/>
          </a:xfrm>
        </p:spPr>
        <p:txBody>
          <a:bodyPr/>
          <a:lstStyle>
            <a:lvl1pPr marL="0" indent="0">
              <a:buNone/>
              <a:defRPr sz="1865"/>
            </a:lvl1pPr>
            <a:lvl2pPr marL="609600" indent="0">
              <a:buNone/>
              <a:defRPr sz="1600"/>
            </a:lvl2pPr>
            <a:lvl3pPr marL="1219200" indent="0">
              <a:buNone/>
              <a:defRPr sz="1335"/>
            </a:lvl3pPr>
            <a:lvl4pPr marL="1828800" indent="0">
              <a:buNone/>
              <a:defRPr sz="1200"/>
            </a:lvl4pPr>
            <a:lvl5pPr marL="2438400" indent="0">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a:r>
              <a:rPr lang="en-US"/>
              <a:t>Click to edit Master text styles</a:t>
            </a:r>
          </a:p>
        </p:txBody>
      </p:sp>
    </p:spTree>
    <p:extLst>
      <p:ext uri="{BB962C8B-B14F-4D97-AF65-F5344CB8AC3E}">
        <p14:creationId xmlns:p14="http://schemas.microsoft.com/office/powerpoint/2010/main" val="2807737180"/>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71910097"/>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06375"/>
            <a:ext cx="2743200" cy="438785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06375"/>
            <a:ext cx="8026400" cy="438785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42005740"/>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Giới thiệu">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Chủ đề"/>
          <p:cNvSpPr>
            <a:spLocks noGrp="1"/>
          </p:cNvSpPr>
          <p:nvPr>
            <p:ph type="body" sz="quarter" idx="10" hasCustomPrompt="1"/>
          </p:nvPr>
        </p:nvSpPr>
        <p:spPr>
          <a:xfrm>
            <a:off x="3824445" y="999515"/>
            <a:ext cx="8367561" cy="757130"/>
          </a:xfrm>
          <a:prstGeom prst="rect">
            <a:avLst/>
          </a:prstGeom>
          <a:noFill/>
        </p:spPr>
        <p:txBody>
          <a:bodyPr wrap="square" rtlCol="0">
            <a:spAutoFit/>
          </a:bodyPr>
          <a:lstStyle>
            <a:lvl1pPr marL="0" indent="0">
              <a:buNone/>
              <a:defRPr lang="en-US" sz="4800" b="1" smtClean="0">
                <a:solidFill>
                  <a:schemeClr val="bg1"/>
                </a:solidFill>
                <a:effectLst>
                  <a:outerShdw blurRad="50800" dist="38100" dir="5400000" algn="t" rotWithShape="0">
                    <a:prstClr val="black">
                      <a:alpha val="40000"/>
                    </a:prstClr>
                  </a:outerShdw>
                </a:effectLst>
                <a:latin typeface="Averta Std CY Bold" panose="00000800000000000000" pitchFamily="50" charset="0"/>
                <a:ea typeface="Arial-Rounded" panose="020B0500000000000000" pitchFamily="34" charset="0"/>
                <a:cs typeface="Arial-Rounded" panose="020B0500000000000000" pitchFamily="34" charset="0"/>
              </a:defRPr>
            </a:lvl1pPr>
            <a:lvl2pPr>
              <a:defRPr lang="en-US" sz="1800" smtClean="0"/>
            </a:lvl2pPr>
            <a:lvl3pPr>
              <a:defRPr lang="en-US" sz="1800" smtClean="0"/>
            </a:lvl3pPr>
            <a:lvl4pPr>
              <a:defRPr lang="en-US" smtClean="0"/>
            </a:lvl4pPr>
            <a:lvl5pPr>
              <a:defRPr lang="en-US"/>
            </a:lvl5pPr>
          </a:lstStyle>
          <a:p>
            <a:pPr marL="0" lvl="0"/>
            <a:r>
              <a:rPr lang="en-US"/>
              <a:t>CHỦ ĐỀ</a:t>
            </a:r>
          </a:p>
        </p:txBody>
      </p:sp>
      <p:sp>
        <p:nvSpPr>
          <p:cNvPr id="6" name="Bài học"/>
          <p:cNvSpPr>
            <a:spLocks noGrp="1"/>
          </p:cNvSpPr>
          <p:nvPr>
            <p:ph type="body" sz="quarter" idx="11" hasCustomPrompt="1"/>
          </p:nvPr>
        </p:nvSpPr>
        <p:spPr>
          <a:xfrm>
            <a:off x="4658784" y="2207151"/>
            <a:ext cx="7533216" cy="603428"/>
          </a:xfrm>
          <a:prstGeom prst="rect">
            <a:avLst/>
          </a:prstGeom>
        </p:spPr>
        <p:txBody>
          <a:bodyPr spcFirstLastPara="1" wrap="square" lIns="91425" tIns="91425" rIns="91425" bIns="91425" anchor="ctr" anchorCtr="0">
            <a:noAutofit/>
          </a:bodyPr>
          <a:lstStyle>
            <a:lvl1pPr marL="0" indent="0">
              <a:buFontTx/>
              <a:buNone/>
              <a:defRPr lang="en-US" sz="5600" b="1" baseline="0">
                <a:solidFill>
                  <a:schemeClr val="bg1"/>
                </a:solidFill>
                <a:effectLst>
                  <a:outerShdw blurRad="50800" dist="38100" dir="5400000" algn="t" rotWithShape="0">
                    <a:prstClr val="black">
                      <a:alpha val="40000"/>
                    </a:prstClr>
                  </a:outerShdw>
                </a:effectLst>
                <a:latin typeface="Quicksand Medium" pitchFamily="2" charset="0"/>
                <a:ea typeface="Arial-Rounded" panose="020B0500000000000000" pitchFamily="34" charset="0"/>
                <a:cs typeface="Arial-SGK-TV" pitchFamily="2" charset="0"/>
              </a:defRPr>
            </a:lvl1pPr>
          </a:lstStyle>
          <a:p>
            <a:pPr marL="0" lvl="0">
              <a:spcBef>
                <a:spcPct val="0"/>
              </a:spcBef>
              <a:buNone/>
            </a:pPr>
            <a:r>
              <a:rPr lang="en-US"/>
              <a:t>Bài</a:t>
            </a:r>
          </a:p>
        </p:txBody>
      </p:sp>
      <p:sp>
        <p:nvSpPr>
          <p:cNvPr id="3" name="Hình"/>
          <p:cNvSpPr>
            <a:spLocks noGrp="1"/>
          </p:cNvSpPr>
          <p:nvPr>
            <p:ph type="pic" sz="quarter" idx="12" hasCustomPrompt="1"/>
          </p:nvPr>
        </p:nvSpPr>
        <p:spPr>
          <a:xfrm>
            <a:off x="0" y="2517922"/>
            <a:ext cx="3962400" cy="4340087"/>
          </a:xfrm>
          <a:prstGeom prst="rect">
            <a:avLst/>
          </a:prstGeom>
        </p:spPr>
        <p:txBody>
          <a:bodyPr/>
          <a:lstStyle>
            <a:lvl1pPr marL="0" indent="0">
              <a:buNone/>
              <a:defRPr/>
            </a:lvl1pPr>
          </a:lstStyle>
          <a:p>
            <a:r>
              <a:rPr lang="en-US"/>
              <a:t>hình ảnh</a:t>
            </a:r>
          </a:p>
        </p:txBody>
      </p:sp>
    </p:spTree>
    <p:extLst>
      <p:ext uri="{BB962C8B-B14F-4D97-AF65-F5344CB8AC3E}">
        <p14:creationId xmlns:p14="http://schemas.microsoft.com/office/powerpoint/2010/main" val="3544472190"/>
      </p:ext>
    </p:extLst>
  </p:cSld>
  <p:clrMapOvr>
    <a:masterClrMapping/>
  </p:clrMapOvr>
  <mc:AlternateContent xmlns:mc="http://schemas.openxmlformats.org/markup-compatibility/2006" xmlns:p14="http://schemas.microsoft.com/office/powerpoint/2010/main">
    <mc:Choice Requires="p14">
      <p:transition spd="slow" p14:dur="30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fade">
                                      <p:cBhvr>
                                        <p:cTn id="11" dur="1500"/>
                                        <p:tgtEl>
                                          <p:spTgt spid="5">
                                            <p:txEl>
                                              <p:pRg st="0" end="0"/>
                                            </p:txEl>
                                          </p:spTgt>
                                        </p:tgtEl>
                                      </p:cBhvr>
                                    </p:animEffect>
                                    <p:anim calcmode="lin" valueType="num">
                                      <p:cBhvr>
                                        <p:cTn id="12" dur="15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3" dur="15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10" presetClass="entr" presetSubtype="0" fill="hold" grpId="0" nodeType="after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Effect transition="in" filter="fade">
                                      <p:cBhvr>
                                        <p:cTn id="17" dur="1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tmplLst>
          <p:tmpl lvl="1">
            <p:tnLst>
              <p:par>
                <p:cTn presetID="42" presetClass="entr" presetSubtype="0" fill="hold" nodeType="afterEffect">
                  <p:stCondLst>
                    <p:cond delay="0"/>
                  </p:stCondLst>
                  <p:childTnLst>
                    <p:set>
                      <p:cBhvr>
                        <p:cTn dur="1" fill="hold">
                          <p:stCondLst>
                            <p:cond delay="0"/>
                          </p:stCondLst>
                        </p:cTn>
                        <p:tgtEl>
                          <p:spTgt spid="5"/>
                        </p:tgtEl>
                        <p:attrNameLst>
                          <p:attrName>style.visibility</p:attrName>
                        </p:attrNameLst>
                      </p:cBhvr>
                      <p:to>
                        <p:strVal val="visible"/>
                      </p:to>
                    </p:set>
                    <p:animEffect transition="in" filter="fade">
                      <p:cBhvr>
                        <p:cTn dur="1500"/>
                        <p:tgtEl>
                          <p:spTgt spid="5"/>
                        </p:tgtEl>
                      </p:cBhvr>
                    </p:animEffect>
                    <p:anim calcmode="lin" valueType="num">
                      <p:cBhvr>
                        <p:cTn dur="1500" fill="hold"/>
                        <p:tgtEl>
                          <p:spTgt spid="5"/>
                        </p:tgtEl>
                        <p:attrNameLst>
                          <p:attrName>ppt_x</p:attrName>
                        </p:attrNameLst>
                      </p:cBhvr>
                      <p:tavLst>
                        <p:tav tm="0">
                          <p:val>
                            <p:strVal val="#ppt_x"/>
                          </p:val>
                        </p:tav>
                        <p:tav tm="100000">
                          <p:val>
                            <p:strVal val="#ppt_x"/>
                          </p:val>
                        </p:tav>
                      </p:tavLst>
                    </p:anim>
                    <p:anim calcmode="lin" valueType="num">
                      <p:cBhvr>
                        <p:cTn dur="1500" fill="hold"/>
                        <p:tgtEl>
                          <p:spTgt spid="5"/>
                        </p:tgtEl>
                        <p:attrNameLst>
                          <p:attrName>ppt_y</p:attrName>
                        </p:attrNameLst>
                      </p:cBhvr>
                      <p:tavLst>
                        <p:tav tm="0">
                          <p:val>
                            <p:strVal val="#ppt_y+.1"/>
                          </p:val>
                        </p:tav>
                        <p:tav tm="100000">
                          <p:val>
                            <p:strVal val="#ppt_y"/>
                          </p:val>
                        </p:tav>
                      </p:tavLst>
                    </p:anim>
                  </p:childTnLst>
                </p:cTn>
              </p:par>
            </p:tnLst>
          </p:tmpl>
        </p:tmplLst>
      </p:bldP>
      <p:bldP spid="6" grpId="0" build="p">
        <p:tmplLst>
          <p:tmpl lvl="1">
            <p:tnLst>
              <p:par>
                <p:cTn presetID="10" presetClass="entr" presetSubtype="0" fill="hold" nodeType="afterEffect">
                  <p:stCondLst>
                    <p:cond delay="0"/>
                  </p:stCondLst>
                  <p:childTnLst>
                    <p:set>
                      <p:cBhvr>
                        <p:cTn dur="1" fill="hold">
                          <p:stCondLst>
                            <p:cond delay="0"/>
                          </p:stCondLst>
                        </p:cTn>
                        <p:tgtEl>
                          <p:spTgt spid="6"/>
                        </p:tgtEl>
                        <p:attrNameLst>
                          <p:attrName>style.visibility</p:attrName>
                        </p:attrNameLst>
                      </p:cBhvr>
                      <p:to>
                        <p:strVal val="visible"/>
                      </p:to>
                    </p:set>
                    <p:animEffect transition="in" filter="fade">
                      <p:cBhvr>
                        <p:cTn dur="1500"/>
                        <p:tgtEl>
                          <p:spTgt spid="6"/>
                        </p:tgtEl>
                      </p:cBhvr>
                    </p:animEffect>
                  </p:childTnLst>
                </p:cTn>
              </p:par>
            </p:tnLst>
          </p:tmpl>
        </p:tmplLst>
      </p:bldP>
      <p:bldP spid="3" grpId="0"/>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ếng Việt 2"/>
          <p:cNvSpPr txBox="1"/>
          <p:nvPr userDrawn="1"/>
        </p:nvSpPr>
        <p:spPr>
          <a:xfrm>
            <a:off x="144946" y="100842"/>
            <a:ext cx="1705129" cy="379656"/>
          </a:xfrm>
          <a:prstGeom prst="rect">
            <a:avLst/>
          </a:prstGeom>
          <a:noFill/>
        </p:spPr>
        <p:txBody>
          <a:bodyPr wrap="square" rtlCol="0">
            <a:spAutoFit/>
          </a:bodyPr>
          <a:lstStyle>
            <a:defPPr>
              <a:defRPr lang="en-US"/>
            </a:defPPr>
            <a:lvl1pPr>
              <a:defRPr sz="1400">
                <a:solidFill>
                  <a:schemeClr val="bg1"/>
                </a:solidFill>
                <a:effectLst>
                  <a:glow rad="101600">
                    <a:srgbClr val="FF2592">
                      <a:alpha val="60000"/>
                    </a:srgbClr>
                  </a:glow>
                  <a:reflection blurRad="6350" stA="55000" endA="300" endPos="45500" dir="5400000" sy="-100000" algn="bl" rotWithShape="0"/>
                </a:effectLst>
                <a:latin typeface="Quicksand Medium" pitchFamily="2" charset="0"/>
                <a:ea typeface="Arial-Rounded" panose="020B0500000000000000" pitchFamily="34" charset="0"/>
                <a:cs typeface="Arial-Rounded" panose="020B0500000000000000" pitchFamily="34" charset="0"/>
              </a:defRPr>
            </a:lvl1pPr>
            <a:lvl2pPr marL="342900" defTabSz="685800">
              <a:defRPr sz="1350"/>
            </a:lvl2pPr>
            <a:lvl3pPr marL="685800" defTabSz="685800">
              <a:defRPr sz="1350"/>
            </a:lvl3pPr>
            <a:lvl4pPr marL="1028700" defTabSz="685800">
              <a:defRPr sz="1350"/>
            </a:lvl4pPr>
            <a:lvl5pPr marL="1371600" defTabSz="685800">
              <a:defRPr sz="1350"/>
            </a:lvl5pPr>
            <a:lvl6pPr marL="1714500" defTabSz="685800">
              <a:defRPr sz="1350"/>
            </a:lvl6pPr>
            <a:lvl7pPr marL="2057400" defTabSz="685800">
              <a:defRPr sz="1350"/>
            </a:lvl7pPr>
            <a:lvl8pPr marL="2400300" defTabSz="685800">
              <a:defRPr sz="1350"/>
            </a:lvl8pPr>
            <a:lvl9pPr marL="2743200" defTabSz="685800">
              <a:defRPr sz="1350"/>
            </a:lvl9pPr>
          </a:lstStyle>
          <a:p>
            <a:r>
              <a:rPr lang="en-US" sz="1865">
                <a:effectLst>
                  <a:glow rad="63500">
                    <a:srgbClr val="FF9900"/>
                  </a:glow>
                  <a:reflection blurRad="6350" stA="55000" endA="300" endPos="45500" dir="5400000" sy="-100000" algn="bl" rotWithShape="0"/>
                </a:effectLst>
              </a:rPr>
              <a:t>Tiếng Việt 2</a:t>
            </a:r>
          </a:p>
        </p:txBody>
      </p:sp>
    </p:spTree>
    <p:extLst>
      <p:ext uri="{BB962C8B-B14F-4D97-AF65-F5344CB8AC3E}">
        <p14:creationId xmlns:p14="http://schemas.microsoft.com/office/powerpoint/2010/main" val="3291269792"/>
      </p:ext>
    </p:extLst>
  </p:cSld>
  <p:clrMapOvr>
    <a:masterClrMapping/>
  </p:clrMapOvr>
  <p:transition spd="med">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Nội dung bài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ếng Việt 2"/>
          <p:cNvSpPr txBox="1"/>
          <p:nvPr userDrawn="1"/>
        </p:nvSpPr>
        <p:spPr>
          <a:xfrm>
            <a:off x="144946" y="100842"/>
            <a:ext cx="1705129" cy="379656"/>
          </a:xfrm>
          <a:prstGeom prst="rect">
            <a:avLst/>
          </a:prstGeom>
          <a:noFill/>
        </p:spPr>
        <p:txBody>
          <a:bodyPr wrap="square" rtlCol="0">
            <a:spAutoFit/>
          </a:bodyPr>
          <a:lstStyle>
            <a:defPPr>
              <a:defRPr lang="en-US"/>
            </a:defPPr>
            <a:lvl1pPr>
              <a:defRPr sz="1400">
                <a:solidFill>
                  <a:schemeClr val="bg1"/>
                </a:solidFill>
                <a:effectLst>
                  <a:glow rad="101600">
                    <a:srgbClr val="FF2592">
                      <a:alpha val="60000"/>
                    </a:srgbClr>
                  </a:glow>
                  <a:reflection blurRad="6350" stA="55000" endA="300" endPos="45500" dir="5400000" sy="-100000" algn="bl" rotWithShape="0"/>
                </a:effectLst>
                <a:latin typeface="Quicksand Medium" pitchFamily="2" charset="0"/>
                <a:ea typeface="Arial-Rounded" panose="020B0500000000000000" pitchFamily="34" charset="0"/>
                <a:cs typeface="Arial-Rounded" panose="020B0500000000000000" pitchFamily="34" charset="0"/>
              </a:defRPr>
            </a:lvl1pPr>
            <a:lvl2pPr marL="342900" defTabSz="685800">
              <a:defRPr sz="1350"/>
            </a:lvl2pPr>
            <a:lvl3pPr marL="685800" defTabSz="685800">
              <a:defRPr sz="1350"/>
            </a:lvl3pPr>
            <a:lvl4pPr marL="1028700" defTabSz="685800">
              <a:defRPr sz="1350"/>
            </a:lvl4pPr>
            <a:lvl5pPr marL="1371600" defTabSz="685800">
              <a:defRPr sz="1350"/>
            </a:lvl5pPr>
            <a:lvl6pPr marL="1714500" defTabSz="685800">
              <a:defRPr sz="1350"/>
            </a:lvl6pPr>
            <a:lvl7pPr marL="2057400" defTabSz="685800">
              <a:defRPr sz="1350"/>
            </a:lvl7pPr>
            <a:lvl8pPr marL="2400300" defTabSz="685800">
              <a:defRPr sz="1350"/>
            </a:lvl8pPr>
            <a:lvl9pPr marL="2743200" defTabSz="685800">
              <a:defRPr sz="1350"/>
            </a:lvl9pPr>
          </a:lstStyle>
          <a:p>
            <a:r>
              <a:rPr lang="en-US" sz="1865">
                <a:effectLst>
                  <a:glow rad="63500">
                    <a:srgbClr val="FF9900"/>
                  </a:glow>
                  <a:reflection blurRad="6350" stA="55000" endA="300" endPos="45500" dir="5400000" sy="-100000" algn="bl" rotWithShape="0"/>
                </a:effectLst>
              </a:rPr>
              <a:t>Tiếng Việt 2</a:t>
            </a:r>
          </a:p>
        </p:txBody>
      </p:sp>
    </p:spTree>
    <p:extLst>
      <p:ext uri="{BB962C8B-B14F-4D97-AF65-F5344CB8AC3E}">
        <p14:creationId xmlns:p14="http://schemas.microsoft.com/office/powerpoint/2010/main" val="128441856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Nội dung bài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ếng Việt 2"/>
          <p:cNvSpPr txBox="1"/>
          <p:nvPr userDrawn="1"/>
        </p:nvSpPr>
        <p:spPr>
          <a:xfrm>
            <a:off x="144946" y="100842"/>
            <a:ext cx="1705129" cy="379656"/>
          </a:xfrm>
          <a:prstGeom prst="rect">
            <a:avLst/>
          </a:prstGeom>
          <a:noFill/>
        </p:spPr>
        <p:txBody>
          <a:bodyPr wrap="square" rtlCol="0">
            <a:spAutoFit/>
          </a:bodyPr>
          <a:lstStyle>
            <a:defPPr>
              <a:defRPr lang="en-US"/>
            </a:defPPr>
            <a:lvl1pPr>
              <a:defRPr sz="1400">
                <a:solidFill>
                  <a:schemeClr val="bg1"/>
                </a:solidFill>
                <a:effectLst>
                  <a:glow rad="101600">
                    <a:srgbClr val="FF2592">
                      <a:alpha val="60000"/>
                    </a:srgbClr>
                  </a:glow>
                  <a:reflection blurRad="6350" stA="55000" endA="300" endPos="45500" dir="5400000" sy="-100000" algn="bl" rotWithShape="0"/>
                </a:effectLst>
                <a:latin typeface="Quicksand Medium" pitchFamily="2" charset="0"/>
                <a:ea typeface="Arial-Rounded" panose="020B0500000000000000" pitchFamily="34" charset="0"/>
                <a:cs typeface="Arial-Rounded" panose="020B0500000000000000" pitchFamily="34" charset="0"/>
              </a:defRPr>
            </a:lvl1pPr>
            <a:lvl2pPr marL="342900" defTabSz="685800">
              <a:defRPr sz="1350"/>
            </a:lvl2pPr>
            <a:lvl3pPr marL="685800" defTabSz="685800">
              <a:defRPr sz="1350"/>
            </a:lvl3pPr>
            <a:lvl4pPr marL="1028700" defTabSz="685800">
              <a:defRPr sz="1350"/>
            </a:lvl4pPr>
            <a:lvl5pPr marL="1371600" defTabSz="685800">
              <a:defRPr sz="1350"/>
            </a:lvl5pPr>
            <a:lvl6pPr marL="1714500" defTabSz="685800">
              <a:defRPr sz="1350"/>
            </a:lvl6pPr>
            <a:lvl7pPr marL="2057400" defTabSz="685800">
              <a:defRPr sz="1350"/>
            </a:lvl7pPr>
            <a:lvl8pPr marL="2400300" defTabSz="685800">
              <a:defRPr sz="1350"/>
            </a:lvl8pPr>
            <a:lvl9pPr marL="2743200" defTabSz="685800">
              <a:defRPr sz="1350"/>
            </a:lvl9pPr>
          </a:lstStyle>
          <a:p>
            <a:r>
              <a:rPr lang="en-US" sz="1865">
                <a:effectLst>
                  <a:glow rad="63500">
                    <a:srgbClr val="FF9900"/>
                  </a:glow>
                  <a:reflection blurRad="6350" stA="55000" endA="300" endPos="45500" dir="5400000" sy="-100000" algn="bl" rotWithShape="0"/>
                </a:effectLst>
              </a:rPr>
              <a:t>Tiếng Việt 2</a:t>
            </a:r>
          </a:p>
        </p:txBody>
      </p:sp>
    </p:spTree>
    <p:extLst>
      <p:ext uri="{BB962C8B-B14F-4D97-AF65-F5344CB8AC3E}">
        <p14:creationId xmlns:p14="http://schemas.microsoft.com/office/powerpoint/2010/main" val="345395614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Kết thúc">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06018142"/>
      </p:ext>
    </p:extLst>
  </p:cSld>
  <p:clrMapOvr>
    <a:masterClrMapping/>
  </p:clrMapOvr>
  <mc:AlternateContent xmlns:mc="http://schemas.openxmlformats.org/markup-compatibility/2006" xmlns:p14="http://schemas.microsoft.com/office/powerpoint/2010/main">
    <mc:Choice Requires="p14">
      <p:transition spd="slow" p14:dur="3000">
        <p14:reveal/>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24B8BBD-A89F-4C03-8BF2-F84B38772531}" type="datetimeFigureOut">
              <a:rPr lang="en-US" smtClean="0"/>
              <a:t>1/19/2026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4A9C10-21C4-44E5-A46E-E83D9AB0E239}" type="slidenum">
              <a:rPr lang="en-US" smtClean="0"/>
              <a:t>‹#›</a:t>
            </a:fld>
            <a:endParaRPr lang="en-US"/>
          </a:p>
        </p:txBody>
      </p:sp>
    </p:spTree>
    <p:extLst>
      <p:ext uri="{BB962C8B-B14F-4D97-AF65-F5344CB8AC3E}">
        <p14:creationId xmlns:p14="http://schemas.microsoft.com/office/powerpoint/2010/main" val="13022852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24B8BBD-A89F-4C03-8BF2-F84B38772531}" type="datetimeFigureOut">
              <a:rPr lang="en-US" smtClean="0"/>
              <a:t>1/19/2026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4A9C10-21C4-44E5-A46E-E83D9AB0E239}" type="slidenum">
              <a:rPr lang="en-US" smtClean="0"/>
              <a:t>‹#›</a:t>
            </a:fld>
            <a:endParaRPr lang="en-US"/>
          </a:p>
        </p:txBody>
      </p:sp>
    </p:spTree>
    <p:extLst>
      <p:ext uri="{BB962C8B-B14F-4D97-AF65-F5344CB8AC3E}">
        <p14:creationId xmlns:p14="http://schemas.microsoft.com/office/powerpoint/2010/main" val="2768663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24B8BBD-A89F-4C03-8BF2-F84B38772531}" type="datetimeFigureOut">
              <a:rPr lang="en-US" smtClean="0"/>
              <a:t>1/19/2026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A4A9C10-21C4-44E5-A46E-E83D9AB0E239}" type="slidenum">
              <a:rPr lang="en-US" smtClean="0"/>
              <a:t>‹#›</a:t>
            </a:fld>
            <a:endParaRPr lang="en-US"/>
          </a:p>
        </p:txBody>
      </p:sp>
    </p:spTree>
    <p:extLst>
      <p:ext uri="{BB962C8B-B14F-4D97-AF65-F5344CB8AC3E}">
        <p14:creationId xmlns:p14="http://schemas.microsoft.com/office/powerpoint/2010/main" val="35480226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24B8BBD-A89F-4C03-8BF2-F84B38772531}" type="datetimeFigureOut">
              <a:rPr lang="en-US" smtClean="0"/>
              <a:t>1/19/2026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A4A9C10-21C4-44E5-A46E-E83D9AB0E239}" type="slidenum">
              <a:rPr lang="en-US" smtClean="0"/>
              <a:t>‹#›</a:t>
            </a:fld>
            <a:endParaRPr lang="en-US"/>
          </a:p>
        </p:txBody>
      </p:sp>
    </p:spTree>
    <p:extLst>
      <p:ext uri="{BB962C8B-B14F-4D97-AF65-F5344CB8AC3E}">
        <p14:creationId xmlns:p14="http://schemas.microsoft.com/office/powerpoint/2010/main" val="8670082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24B8BBD-A89F-4C03-8BF2-F84B38772531}" type="datetimeFigureOut">
              <a:rPr lang="en-US" smtClean="0"/>
              <a:t>1/19/2026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A4A9C10-21C4-44E5-A46E-E83D9AB0E239}" type="slidenum">
              <a:rPr lang="en-US" smtClean="0"/>
              <a:t>‹#›</a:t>
            </a:fld>
            <a:endParaRPr lang="en-US"/>
          </a:p>
        </p:txBody>
      </p:sp>
    </p:spTree>
    <p:extLst>
      <p:ext uri="{BB962C8B-B14F-4D97-AF65-F5344CB8AC3E}">
        <p14:creationId xmlns:p14="http://schemas.microsoft.com/office/powerpoint/2010/main" val="30084597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24B8BBD-A89F-4C03-8BF2-F84B38772531}" type="datetimeFigureOut">
              <a:rPr lang="en-US" smtClean="0"/>
              <a:t>1/19/2026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4A9C10-21C4-44E5-A46E-E83D9AB0E239}" type="slidenum">
              <a:rPr lang="en-US" smtClean="0"/>
              <a:t>‹#›</a:t>
            </a:fld>
            <a:endParaRPr lang="en-US"/>
          </a:p>
        </p:txBody>
      </p:sp>
    </p:spTree>
    <p:extLst>
      <p:ext uri="{BB962C8B-B14F-4D97-AF65-F5344CB8AC3E}">
        <p14:creationId xmlns:p14="http://schemas.microsoft.com/office/powerpoint/2010/main" val="28622028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24B8BBD-A89F-4C03-8BF2-F84B38772531}" type="datetimeFigureOut">
              <a:rPr lang="en-US" smtClean="0"/>
              <a:t>1/19/2026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4A9C10-21C4-44E5-A46E-E83D9AB0E239}" type="slidenum">
              <a:rPr lang="en-US" smtClean="0"/>
              <a:t>‹#›</a:t>
            </a:fld>
            <a:endParaRPr lang="en-US"/>
          </a:p>
        </p:txBody>
      </p:sp>
    </p:spTree>
    <p:extLst>
      <p:ext uri="{BB962C8B-B14F-4D97-AF65-F5344CB8AC3E}">
        <p14:creationId xmlns:p14="http://schemas.microsoft.com/office/powerpoint/2010/main" val="32428622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5.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theme" Target="../theme/theme3.xml"/><Relationship Id="rId5" Type="http://schemas.openxmlformats.org/officeDocument/2006/relationships/slideLayout" Target="../slideLayouts/slideLayout27.xml"/><Relationship Id="rId4"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24B8BBD-A89F-4C03-8BF2-F84B38772531}" type="datetimeFigureOut">
              <a:rPr lang="en-US" smtClean="0"/>
              <a:t>1/19/2026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A4A9C10-21C4-44E5-A46E-E83D9AB0E239}" type="slidenum">
              <a:rPr lang="en-US" smtClean="0"/>
              <a:t>‹#›</a:t>
            </a:fld>
            <a:endParaRPr lang="en-US"/>
          </a:p>
        </p:txBody>
      </p:sp>
    </p:spTree>
    <p:extLst>
      <p:ext uri="{BB962C8B-B14F-4D97-AF65-F5344CB8AC3E}">
        <p14:creationId xmlns:p14="http://schemas.microsoft.com/office/powerpoint/2010/main" val="271501820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6" name="Picture 7" descr="100+ Hình nền Slide đẹp 2020"/>
          <p:cNvPicPr>
            <a:picLocks noChangeAspect="1"/>
          </p:cNvPicPr>
          <p:nvPr userDrawn="1"/>
        </p:nvPicPr>
        <p:blipFill>
          <a:blip r:embed="rId13"/>
          <a:stretch>
            <a:fillRect/>
          </a:stretch>
        </p:blipFill>
        <p:spPr>
          <a:xfrm>
            <a:off x="0" y="0"/>
            <a:ext cx="12192000" cy="6858000"/>
          </a:xfrm>
          <a:prstGeom prst="rect">
            <a:avLst/>
          </a:prstGeom>
          <a:noFill/>
          <a:ln w="9525">
            <a:noFill/>
          </a:ln>
        </p:spPr>
      </p:pic>
    </p:spTree>
    <p:extLst>
      <p:ext uri="{BB962C8B-B14F-4D97-AF65-F5344CB8AC3E}">
        <p14:creationId xmlns:p14="http://schemas.microsoft.com/office/powerpoint/2010/main" val="629763774"/>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Lst>
  <p:transition/>
  <p:hf sldNum="0" hdr="0" ftr="0" dt="0"/>
  <p:txStyles>
    <p:titleStyle>
      <a:lvl1pPr algn="ctr" rtl="0" eaLnBrk="0" fontAlgn="base" hangingPunct="0">
        <a:spcBef>
          <a:spcPct val="0"/>
        </a:spcBef>
        <a:spcAft>
          <a:spcPct val="0"/>
        </a:spcAft>
        <a:defRPr sz="5865"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charset="0"/>
        </a:defRPr>
      </a:lvl2pPr>
      <a:lvl3pPr algn="ctr" rtl="0" eaLnBrk="0" fontAlgn="base" hangingPunct="0">
        <a:spcBef>
          <a:spcPct val="0"/>
        </a:spcBef>
        <a:spcAft>
          <a:spcPct val="0"/>
        </a:spcAft>
        <a:defRPr sz="4400">
          <a:solidFill>
            <a:schemeClr val="tx1"/>
          </a:solidFill>
          <a:latin typeface="Calibri" panose="020F0502020204030204" charset="0"/>
        </a:defRPr>
      </a:lvl3pPr>
      <a:lvl4pPr algn="ctr" rtl="0" eaLnBrk="0" fontAlgn="base" hangingPunct="0">
        <a:spcBef>
          <a:spcPct val="0"/>
        </a:spcBef>
        <a:spcAft>
          <a:spcPct val="0"/>
        </a:spcAft>
        <a:defRPr sz="4400">
          <a:solidFill>
            <a:schemeClr val="tx1"/>
          </a:solidFill>
          <a:latin typeface="Calibri" panose="020F0502020204030204" charset="0"/>
        </a:defRPr>
      </a:lvl4pPr>
      <a:lvl5pPr algn="ctr" rtl="0" eaLnBrk="0" fontAlgn="base" hangingPunct="0">
        <a:spcBef>
          <a:spcPct val="0"/>
        </a:spcBef>
        <a:spcAft>
          <a:spcPct val="0"/>
        </a:spcAft>
        <a:defRPr sz="4400">
          <a:solidFill>
            <a:schemeClr val="tx1"/>
          </a:solidFill>
          <a:latin typeface="Calibri" panose="020F0502020204030204" charset="0"/>
        </a:defRPr>
      </a:lvl5pPr>
      <a:lvl6pPr marL="457200" algn="ctr" rtl="0" fontAlgn="base">
        <a:spcBef>
          <a:spcPct val="0"/>
        </a:spcBef>
        <a:spcAft>
          <a:spcPct val="0"/>
        </a:spcAft>
        <a:defRPr sz="4400">
          <a:solidFill>
            <a:schemeClr val="tx1"/>
          </a:solidFill>
          <a:latin typeface="Calibri" panose="020F0502020204030204" charset="0"/>
        </a:defRPr>
      </a:lvl6pPr>
      <a:lvl7pPr marL="914400" algn="ctr" rtl="0" fontAlgn="base">
        <a:spcBef>
          <a:spcPct val="0"/>
        </a:spcBef>
        <a:spcAft>
          <a:spcPct val="0"/>
        </a:spcAft>
        <a:defRPr sz="4400">
          <a:solidFill>
            <a:schemeClr val="tx1"/>
          </a:solidFill>
          <a:latin typeface="Calibri" panose="020F0502020204030204" charset="0"/>
        </a:defRPr>
      </a:lvl7pPr>
      <a:lvl8pPr marL="1371600" algn="ctr" rtl="0" fontAlgn="base">
        <a:spcBef>
          <a:spcPct val="0"/>
        </a:spcBef>
        <a:spcAft>
          <a:spcPct val="0"/>
        </a:spcAft>
        <a:defRPr sz="4400">
          <a:solidFill>
            <a:schemeClr val="tx1"/>
          </a:solidFill>
          <a:latin typeface="Calibri" panose="020F0502020204030204" charset="0"/>
        </a:defRPr>
      </a:lvl8pPr>
      <a:lvl9pPr marL="1828800" algn="ctr" rtl="0" fontAlgn="base">
        <a:spcBef>
          <a:spcPct val="0"/>
        </a:spcBef>
        <a:spcAft>
          <a:spcPct val="0"/>
        </a:spcAft>
        <a:defRPr sz="4400">
          <a:solidFill>
            <a:schemeClr val="tx1"/>
          </a:solidFill>
          <a:latin typeface="Calibri" panose="020F0502020204030204" charset="0"/>
        </a:defRPr>
      </a:lvl9pPr>
    </p:titleStyle>
    <p:bodyStyle>
      <a:lvl1pPr marL="457200" indent="-457200" algn="l" rtl="0" eaLnBrk="0" fontAlgn="base" hangingPunct="0">
        <a:spcBef>
          <a:spcPts val="130"/>
        </a:spcBef>
        <a:spcAft>
          <a:spcPct val="0"/>
        </a:spcAft>
        <a:buFont typeface="Arial" panose="020B0604020202020204" pitchFamily="34" charset="0"/>
        <a:buChar char="•"/>
        <a:defRPr sz="4265" kern="1200">
          <a:solidFill>
            <a:schemeClr val="tx1"/>
          </a:solidFill>
          <a:latin typeface="+mn-lt"/>
          <a:ea typeface="+mn-ea"/>
          <a:cs typeface="+mn-cs"/>
        </a:defRPr>
      </a:lvl1pPr>
      <a:lvl2pPr marL="990600" indent="-381000" algn="l" rtl="0" eaLnBrk="0" fontAlgn="base" hangingPunct="0">
        <a:spcBef>
          <a:spcPts val="130"/>
        </a:spcBef>
        <a:spcAft>
          <a:spcPct val="0"/>
        </a:spcAft>
        <a:buFont typeface="Arial" panose="020B0604020202020204" pitchFamily="34" charset="0"/>
        <a:buChar char="–"/>
        <a:defRPr sz="3735" kern="1200">
          <a:solidFill>
            <a:schemeClr val="tx1"/>
          </a:solidFill>
          <a:latin typeface="+mn-lt"/>
          <a:ea typeface="+mn-ea"/>
          <a:cs typeface="+mn-cs"/>
        </a:defRPr>
      </a:lvl2pPr>
      <a:lvl3pPr marL="1524000" indent="-304800" algn="l" rtl="0" eaLnBrk="0" fontAlgn="base" hangingPunct="0">
        <a:spcBef>
          <a:spcPts val="130"/>
        </a:spcBef>
        <a:spcAft>
          <a:spcPct val="0"/>
        </a:spcAft>
        <a:buFont typeface="Arial" panose="020B0604020202020204" pitchFamily="34" charset="0"/>
        <a:buChar char="•"/>
        <a:defRPr sz="3200" kern="1200">
          <a:solidFill>
            <a:schemeClr val="tx1"/>
          </a:solidFill>
          <a:latin typeface="+mn-lt"/>
          <a:ea typeface="+mn-ea"/>
          <a:cs typeface="+mn-cs"/>
        </a:defRPr>
      </a:lvl3pPr>
      <a:lvl4pPr marL="2133600" indent="-304800" algn="l" rtl="0" eaLnBrk="0" fontAlgn="base" hangingPunct="0">
        <a:spcBef>
          <a:spcPts val="130"/>
        </a:spcBef>
        <a:spcAft>
          <a:spcPct val="0"/>
        </a:spcAft>
        <a:buFont typeface="Arial" panose="020B0604020202020204" pitchFamily="34" charset="0"/>
        <a:buChar char="–"/>
        <a:defRPr sz="2665" kern="1200">
          <a:solidFill>
            <a:schemeClr val="tx1"/>
          </a:solidFill>
          <a:latin typeface="+mn-lt"/>
          <a:ea typeface="+mn-ea"/>
          <a:cs typeface="+mn-cs"/>
        </a:defRPr>
      </a:lvl4pPr>
      <a:lvl5pPr marL="2743200" indent="-304800" algn="l" rtl="0" eaLnBrk="0" fontAlgn="base" hangingPunct="0">
        <a:spcBef>
          <a:spcPts val="130"/>
        </a:spcBef>
        <a:spcAft>
          <a:spcPct val="0"/>
        </a:spcAft>
        <a:buFont typeface="Arial" panose="020B0604020202020204" pitchFamily="34" charset="0"/>
        <a:buChar char="»"/>
        <a:defRPr sz="2665" kern="1200">
          <a:solidFill>
            <a:schemeClr val="tx1"/>
          </a:solidFill>
          <a:latin typeface="+mn-lt"/>
          <a:ea typeface="+mn-ea"/>
          <a:cs typeface="+mn-cs"/>
        </a:defRPr>
      </a:lvl5pPr>
      <a:lvl6pPr marL="33528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6pPr>
      <a:lvl7pPr marL="39624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7pPr>
      <a:lvl8pPr marL="45720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8pPr>
      <a:lvl9pPr marL="51816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9pPr>
    </p:bodyStyle>
    <p:otherStyle>
      <a:defPPr>
        <a:defRPr lang="en-US"/>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800" algn="l" defTabSz="1219200" rtl="0" eaLnBrk="1" latinLnBrk="0" hangingPunct="1">
        <a:defRPr sz="2400" kern="1200">
          <a:solidFill>
            <a:schemeClr val="tx1"/>
          </a:solidFill>
          <a:latin typeface="+mn-lt"/>
          <a:ea typeface="+mn-ea"/>
          <a:cs typeface="+mn-cs"/>
        </a:defRPr>
      </a:lvl4pPr>
      <a:lvl5pPr marL="2438400" algn="l" defTabSz="1219200" rtl="0" eaLnBrk="1" latinLnBrk="0" hangingPunct="1">
        <a:defRPr sz="2400" kern="1200">
          <a:solidFill>
            <a:schemeClr val="tx1"/>
          </a:solidFill>
          <a:latin typeface="+mn-lt"/>
          <a:ea typeface="+mn-ea"/>
          <a:cs typeface="+mn-cs"/>
        </a:defRPr>
      </a:lvl5pPr>
      <a:lvl6pPr marL="3048000" algn="l" defTabSz="1219200" rtl="0" eaLnBrk="1" latinLnBrk="0" hangingPunct="1">
        <a:defRPr sz="2400" kern="1200">
          <a:solidFill>
            <a:schemeClr val="tx1"/>
          </a:solidFill>
          <a:latin typeface="+mn-lt"/>
          <a:ea typeface="+mn-ea"/>
          <a:cs typeface="+mn-cs"/>
        </a:defRPr>
      </a:lvl6pPr>
      <a:lvl7pPr marL="3657600" algn="l" defTabSz="1219200" rtl="0" eaLnBrk="1" latinLnBrk="0" hangingPunct="1">
        <a:defRPr sz="2400" kern="1200">
          <a:solidFill>
            <a:schemeClr val="tx1"/>
          </a:solidFill>
          <a:latin typeface="+mn-lt"/>
          <a:ea typeface="+mn-ea"/>
          <a:cs typeface="+mn-cs"/>
        </a:defRPr>
      </a:lvl7pPr>
      <a:lvl8pPr marL="4267200" algn="l" defTabSz="1219200" rtl="0" eaLnBrk="1" latinLnBrk="0" hangingPunct="1">
        <a:defRPr sz="2400" kern="1200">
          <a:solidFill>
            <a:schemeClr val="tx1"/>
          </a:solidFill>
          <a:latin typeface="+mn-lt"/>
          <a:ea typeface="+mn-ea"/>
          <a:cs typeface="+mn-cs"/>
        </a:defRPr>
      </a:lvl8pPr>
      <a:lvl9pPr marL="4876800" algn="l" defTabSz="1219200"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1399173"/>
      </p:ext>
    </p:extLst>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notesSlide" Target="../notesSlides/notesSlide1.xml"/><Relationship Id="rId7" Type="http://schemas.openxmlformats.org/officeDocument/2006/relationships/image" Target="../media/image10.png"/><Relationship Id="rId2" Type="http://schemas.openxmlformats.org/officeDocument/2006/relationships/slideLayout" Target="../slideLayouts/slideLayout7.xml"/><Relationship Id="rId1" Type="http://schemas.openxmlformats.org/officeDocument/2006/relationships/tags" Target="../tags/tag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 Id="rId9" Type="http://schemas.openxmlformats.org/officeDocument/2006/relationships/image" Target="../media/image12.pn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slideLayout" Target="../slideLayouts/slideLayout2.xml"/><Relationship Id="rId1" Type="http://schemas.openxmlformats.org/officeDocument/2006/relationships/tags" Target="../tags/tag13.xml"/><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Layout" Target="../slideLayouts/slideLayout2.xml"/><Relationship Id="rId1" Type="http://schemas.openxmlformats.org/officeDocument/2006/relationships/tags" Target="../tags/tag14.xml"/><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Layout" Target="../slideLayouts/slideLayout2.xml"/><Relationship Id="rId1" Type="http://schemas.openxmlformats.org/officeDocument/2006/relationships/tags" Target="../tags/tag15.xml"/><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7"/>
          <p:cNvPicPr>
            <a:picLocks noChangeAspect="1"/>
          </p:cNvPicPr>
          <p:nvPr/>
        </p:nvPicPr>
        <p:blipFill>
          <a:blip r:embed="rId4"/>
          <a:stretch>
            <a:fillRect/>
          </a:stretch>
        </p:blipFill>
        <p:spPr>
          <a:xfrm>
            <a:off x="-17444" y="3178647"/>
            <a:ext cx="12209444" cy="3679353"/>
          </a:xfrm>
          <a:prstGeom prst="rect">
            <a:avLst/>
          </a:prstGeom>
        </p:spPr>
      </p:pic>
      <p:pic>
        <p:nvPicPr>
          <p:cNvPr id="3" name="1"/>
          <p:cNvPicPr>
            <a:picLocks noChangeAspect="1"/>
          </p:cNvPicPr>
          <p:nvPr/>
        </p:nvPicPr>
        <p:blipFill>
          <a:blip r:embed="rId5" cstate="screen"/>
          <a:stretch>
            <a:fillRect/>
          </a:stretch>
        </p:blipFill>
        <p:spPr>
          <a:xfrm>
            <a:off x="29477" y="2437339"/>
            <a:ext cx="4906376" cy="3980824"/>
          </a:xfrm>
          <a:prstGeom prst="rect">
            <a:avLst/>
          </a:prstGeom>
        </p:spPr>
      </p:pic>
      <p:pic>
        <p:nvPicPr>
          <p:cNvPr id="4" name="19"/>
          <p:cNvPicPr>
            <a:picLocks noChangeAspect="1"/>
          </p:cNvPicPr>
          <p:nvPr/>
        </p:nvPicPr>
        <p:blipFill>
          <a:blip r:embed="rId6" cstate="screen"/>
          <a:stretch>
            <a:fillRect/>
          </a:stretch>
        </p:blipFill>
        <p:spPr>
          <a:xfrm flipH="1">
            <a:off x="7745106" y="3583818"/>
            <a:ext cx="3773430" cy="2705180"/>
          </a:xfrm>
          <a:prstGeom prst="rect">
            <a:avLst/>
          </a:prstGeom>
        </p:spPr>
      </p:pic>
      <p:pic>
        <p:nvPicPr>
          <p:cNvPr id="5" name="55"/>
          <p:cNvPicPr>
            <a:picLocks noChangeAspect="1"/>
          </p:cNvPicPr>
          <p:nvPr/>
        </p:nvPicPr>
        <p:blipFill rotWithShape="1">
          <a:blip r:embed="rId7" cstate="screen"/>
          <a:srcRect/>
          <a:stretch>
            <a:fillRect/>
          </a:stretch>
        </p:blipFill>
        <p:spPr>
          <a:xfrm>
            <a:off x="808954" y="191069"/>
            <a:ext cx="9803219" cy="3630303"/>
          </a:xfrm>
          <a:prstGeom prst="rect">
            <a:avLst/>
          </a:prstGeom>
        </p:spPr>
      </p:pic>
      <p:pic>
        <p:nvPicPr>
          <p:cNvPr id="19" name="69"/>
          <p:cNvPicPr>
            <a:picLocks noChangeAspect="1"/>
          </p:cNvPicPr>
          <p:nvPr/>
        </p:nvPicPr>
        <p:blipFill>
          <a:blip r:embed="rId8" cstate="screen"/>
          <a:stretch>
            <a:fillRect/>
          </a:stretch>
        </p:blipFill>
        <p:spPr>
          <a:xfrm>
            <a:off x="8588453" y="450638"/>
            <a:ext cx="3603548" cy="1986702"/>
          </a:xfrm>
          <a:prstGeom prst="rect">
            <a:avLst/>
          </a:prstGeom>
        </p:spPr>
      </p:pic>
      <p:sp>
        <p:nvSpPr>
          <p:cNvPr id="6" name="Rectangle 5"/>
          <p:cNvSpPr/>
          <p:nvPr/>
        </p:nvSpPr>
        <p:spPr>
          <a:xfrm>
            <a:off x="2743253" y="1274227"/>
            <a:ext cx="6688049" cy="144655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1" i="1" u="none" strike="noStrike" kern="0" cap="none" spc="0" normalizeH="0" baseline="0" noProof="0" dirty="0" err="1">
                <a:ln w="9525">
                  <a:solidFill>
                    <a:prstClr val="white"/>
                  </a:solidFill>
                  <a:prstDash val="solid"/>
                </a:ln>
                <a:solidFill>
                  <a:schemeClr val="accent5">
                    <a:lumMod val="75000"/>
                  </a:schemeClr>
                </a:solidFill>
                <a:effectLst>
                  <a:outerShdw blurRad="12700" dist="38100" dir="2700000" algn="tl" rotWithShape="0">
                    <a:srgbClr val="4472C4">
                      <a:lumMod val="60000"/>
                      <a:lumOff val="40000"/>
                    </a:srgbClr>
                  </a:outerShdw>
                </a:effectLst>
                <a:uLnTx/>
                <a:uFillTx/>
                <a:latin typeface="Times New Roman" panose="02020603050405020304" pitchFamily="18" charset="0"/>
                <a:ea typeface="等线" panose="02010600030101010101" pitchFamily="2" charset="-122"/>
                <a:cs typeface="Times New Roman" panose="02020603050405020304" pitchFamily="18" charset="0"/>
                <a:sym typeface="+mn-lt"/>
              </a:rPr>
              <a:t>Chào</a:t>
            </a:r>
            <a:r>
              <a:rPr kumimoji="0" lang="en-US" altLang="zh-CN" sz="4400" b="1" i="1" u="none" strike="noStrike" kern="0" cap="none" spc="0" normalizeH="0" baseline="0" noProof="0" dirty="0">
                <a:ln w="9525">
                  <a:solidFill>
                    <a:prstClr val="white"/>
                  </a:solidFill>
                  <a:prstDash val="solid"/>
                </a:ln>
                <a:solidFill>
                  <a:schemeClr val="accent5">
                    <a:lumMod val="75000"/>
                  </a:schemeClr>
                </a:solidFill>
                <a:effectLst>
                  <a:outerShdw blurRad="12700" dist="38100" dir="2700000" algn="tl" rotWithShape="0">
                    <a:srgbClr val="4472C4">
                      <a:lumMod val="60000"/>
                      <a:lumOff val="40000"/>
                    </a:srgbClr>
                  </a:outerShdw>
                </a:effectLst>
                <a:uLnTx/>
                <a:uFillTx/>
                <a:latin typeface="Times New Roman" panose="02020603050405020304" pitchFamily="18" charset="0"/>
                <a:ea typeface="等线" panose="02010600030101010101" pitchFamily="2" charset="-122"/>
                <a:cs typeface="Times New Roman" panose="02020603050405020304" pitchFamily="18" charset="0"/>
                <a:sym typeface="+mn-lt"/>
              </a:rPr>
              <a:t> </a:t>
            </a:r>
            <a:r>
              <a:rPr kumimoji="0" lang="en-US" altLang="zh-CN" sz="4400" b="1" i="1" u="none" strike="noStrike" kern="0" cap="none" spc="0" normalizeH="0" baseline="0" noProof="0" dirty="0" err="1">
                <a:ln w="9525">
                  <a:solidFill>
                    <a:prstClr val="white"/>
                  </a:solidFill>
                  <a:prstDash val="solid"/>
                </a:ln>
                <a:solidFill>
                  <a:schemeClr val="accent5">
                    <a:lumMod val="75000"/>
                  </a:schemeClr>
                </a:solidFill>
                <a:effectLst>
                  <a:outerShdw blurRad="12700" dist="38100" dir="2700000" algn="tl" rotWithShape="0">
                    <a:srgbClr val="4472C4">
                      <a:lumMod val="60000"/>
                      <a:lumOff val="40000"/>
                    </a:srgbClr>
                  </a:outerShdw>
                </a:effectLst>
                <a:uLnTx/>
                <a:uFillTx/>
                <a:latin typeface="Times New Roman" panose="02020603050405020304" pitchFamily="18" charset="0"/>
                <a:ea typeface="等线" panose="02010600030101010101" pitchFamily="2" charset="-122"/>
                <a:cs typeface="Times New Roman" panose="02020603050405020304" pitchFamily="18" charset="0"/>
                <a:sym typeface="+mn-lt"/>
              </a:rPr>
              <a:t>mừng</a:t>
            </a:r>
            <a:r>
              <a:rPr kumimoji="0" lang="en-US" altLang="zh-CN" sz="4400" b="1" i="1" u="none" strike="noStrike" kern="0" cap="none" spc="0" normalizeH="0" baseline="0" noProof="0" dirty="0">
                <a:ln w="9525">
                  <a:solidFill>
                    <a:prstClr val="white"/>
                  </a:solidFill>
                  <a:prstDash val="solid"/>
                </a:ln>
                <a:solidFill>
                  <a:schemeClr val="accent5">
                    <a:lumMod val="75000"/>
                  </a:schemeClr>
                </a:solidFill>
                <a:effectLst>
                  <a:outerShdw blurRad="12700" dist="38100" dir="2700000" algn="tl" rotWithShape="0">
                    <a:srgbClr val="4472C4">
                      <a:lumMod val="60000"/>
                      <a:lumOff val="40000"/>
                    </a:srgbClr>
                  </a:outerShdw>
                </a:effectLst>
                <a:uLnTx/>
                <a:uFillTx/>
                <a:latin typeface="Times New Roman" panose="02020603050405020304" pitchFamily="18" charset="0"/>
                <a:ea typeface="等线" panose="02010600030101010101" pitchFamily="2" charset="-122"/>
                <a:cs typeface="Times New Roman" panose="02020603050405020304" pitchFamily="18" charset="0"/>
                <a:sym typeface="+mn-lt"/>
              </a:rPr>
              <a:t> </a:t>
            </a:r>
            <a:r>
              <a:rPr kumimoji="0" lang="en-US" altLang="zh-CN" sz="4400" b="1" i="1" u="none" strike="noStrike" kern="0" cap="none" spc="0" normalizeH="0" baseline="0" noProof="0" dirty="0" err="1">
                <a:ln w="9525">
                  <a:solidFill>
                    <a:prstClr val="white"/>
                  </a:solidFill>
                  <a:prstDash val="solid"/>
                </a:ln>
                <a:solidFill>
                  <a:schemeClr val="accent5">
                    <a:lumMod val="75000"/>
                  </a:schemeClr>
                </a:solidFill>
                <a:effectLst>
                  <a:outerShdw blurRad="12700" dist="38100" dir="2700000" algn="tl" rotWithShape="0">
                    <a:srgbClr val="4472C4">
                      <a:lumMod val="60000"/>
                      <a:lumOff val="40000"/>
                    </a:srgbClr>
                  </a:outerShdw>
                </a:effectLst>
                <a:uLnTx/>
                <a:uFillTx/>
                <a:latin typeface="Times New Roman" panose="02020603050405020304" pitchFamily="18" charset="0"/>
                <a:ea typeface="等线" panose="02010600030101010101" pitchFamily="2" charset="-122"/>
                <a:cs typeface="Times New Roman" panose="02020603050405020304" pitchFamily="18" charset="0"/>
                <a:sym typeface="+mn-lt"/>
              </a:rPr>
              <a:t>các</a:t>
            </a:r>
            <a:r>
              <a:rPr kumimoji="0" lang="en-US" altLang="zh-CN" sz="4400" b="1" i="1" u="none" strike="noStrike" kern="0" cap="none" spc="0" normalizeH="0" baseline="0" noProof="0" dirty="0">
                <a:ln w="9525">
                  <a:solidFill>
                    <a:prstClr val="white"/>
                  </a:solidFill>
                  <a:prstDash val="solid"/>
                </a:ln>
                <a:solidFill>
                  <a:schemeClr val="accent5">
                    <a:lumMod val="75000"/>
                  </a:schemeClr>
                </a:solidFill>
                <a:effectLst>
                  <a:outerShdw blurRad="12700" dist="38100" dir="2700000" algn="tl" rotWithShape="0">
                    <a:srgbClr val="4472C4">
                      <a:lumMod val="60000"/>
                      <a:lumOff val="40000"/>
                    </a:srgbClr>
                  </a:outerShdw>
                </a:effectLst>
                <a:uLnTx/>
                <a:uFillTx/>
                <a:latin typeface="Times New Roman" panose="02020603050405020304" pitchFamily="18" charset="0"/>
                <a:ea typeface="等线" panose="02010600030101010101" pitchFamily="2" charset="-122"/>
                <a:cs typeface="Times New Roman" panose="02020603050405020304" pitchFamily="18" charset="0"/>
                <a:sym typeface="+mn-lt"/>
              </a:rPr>
              <a:t> </a:t>
            </a:r>
            <a:r>
              <a:rPr kumimoji="0" lang="en-US" altLang="zh-CN" sz="4400" b="1" i="1" u="none" strike="noStrike" kern="0" cap="none" spc="0" normalizeH="0" baseline="0" noProof="0" dirty="0" err="1">
                <a:ln w="9525">
                  <a:solidFill>
                    <a:prstClr val="white"/>
                  </a:solidFill>
                  <a:prstDash val="solid"/>
                </a:ln>
                <a:solidFill>
                  <a:schemeClr val="accent5">
                    <a:lumMod val="75000"/>
                  </a:schemeClr>
                </a:solidFill>
                <a:effectLst>
                  <a:outerShdw blurRad="12700" dist="38100" dir="2700000" algn="tl" rotWithShape="0">
                    <a:srgbClr val="4472C4">
                      <a:lumMod val="60000"/>
                      <a:lumOff val="40000"/>
                    </a:srgbClr>
                  </a:outerShdw>
                </a:effectLst>
                <a:uLnTx/>
                <a:uFillTx/>
                <a:latin typeface="Times New Roman" panose="02020603050405020304" pitchFamily="18" charset="0"/>
                <a:ea typeface="等线" panose="02010600030101010101" pitchFamily="2" charset="-122"/>
                <a:cs typeface="Times New Roman" panose="02020603050405020304" pitchFamily="18" charset="0"/>
                <a:sym typeface="+mn-lt"/>
              </a:rPr>
              <a:t>em</a:t>
            </a:r>
            <a:r>
              <a:rPr kumimoji="0" lang="en-US" altLang="zh-CN" sz="4400" b="1" i="1" u="none" strike="noStrike" kern="0" cap="none" spc="0" normalizeH="0" baseline="0" noProof="0" dirty="0">
                <a:ln w="9525">
                  <a:solidFill>
                    <a:prstClr val="white"/>
                  </a:solidFill>
                  <a:prstDash val="solid"/>
                </a:ln>
                <a:solidFill>
                  <a:schemeClr val="accent5">
                    <a:lumMod val="75000"/>
                  </a:schemeClr>
                </a:solidFill>
                <a:effectLst>
                  <a:outerShdw blurRad="12700" dist="38100" dir="2700000" algn="tl" rotWithShape="0">
                    <a:srgbClr val="4472C4">
                      <a:lumMod val="60000"/>
                      <a:lumOff val="40000"/>
                    </a:srgbClr>
                  </a:outerShdw>
                </a:effectLst>
                <a:uLnTx/>
                <a:uFillTx/>
                <a:latin typeface="Times New Roman" panose="02020603050405020304" pitchFamily="18" charset="0"/>
                <a:ea typeface="等线" panose="02010600030101010101" pitchFamily="2" charset="-122"/>
                <a:cs typeface="Times New Roman" panose="02020603050405020304" pitchFamily="18" charset="0"/>
                <a:sym typeface="+mn-lt"/>
              </a:rPr>
              <a:t> </a:t>
            </a:r>
            <a:r>
              <a:rPr kumimoji="0" lang="en-US" altLang="zh-CN" sz="4400" b="1" i="1" u="none" strike="noStrike" kern="0" cap="none" spc="0" normalizeH="0" baseline="0" noProof="0" dirty="0" err="1">
                <a:ln w="9525">
                  <a:solidFill>
                    <a:prstClr val="white"/>
                  </a:solidFill>
                  <a:prstDash val="solid"/>
                </a:ln>
                <a:solidFill>
                  <a:schemeClr val="accent5">
                    <a:lumMod val="75000"/>
                  </a:schemeClr>
                </a:solidFill>
                <a:effectLst>
                  <a:outerShdw blurRad="12700" dist="38100" dir="2700000" algn="tl" rotWithShape="0">
                    <a:srgbClr val="4472C4">
                      <a:lumMod val="60000"/>
                      <a:lumOff val="40000"/>
                    </a:srgbClr>
                  </a:outerShdw>
                </a:effectLst>
                <a:uLnTx/>
                <a:uFillTx/>
                <a:latin typeface="Times New Roman" panose="02020603050405020304" pitchFamily="18" charset="0"/>
                <a:ea typeface="等线" panose="02010600030101010101" pitchFamily="2" charset="-122"/>
                <a:cs typeface="Times New Roman" panose="02020603050405020304" pitchFamily="18" charset="0"/>
                <a:sym typeface="+mn-lt"/>
              </a:rPr>
              <a:t>đến</a:t>
            </a:r>
            <a:r>
              <a:rPr kumimoji="0" lang="en-US" altLang="zh-CN" sz="4400" b="1" i="1" u="none" strike="noStrike" kern="0" cap="none" spc="0" normalizeH="0" baseline="0" noProof="0" dirty="0">
                <a:ln w="9525">
                  <a:solidFill>
                    <a:prstClr val="white"/>
                  </a:solidFill>
                  <a:prstDash val="solid"/>
                </a:ln>
                <a:solidFill>
                  <a:schemeClr val="accent5">
                    <a:lumMod val="75000"/>
                  </a:schemeClr>
                </a:solidFill>
                <a:effectLst>
                  <a:outerShdw blurRad="12700" dist="38100" dir="2700000" algn="tl" rotWithShape="0">
                    <a:srgbClr val="4472C4">
                      <a:lumMod val="60000"/>
                      <a:lumOff val="40000"/>
                    </a:srgbClr>
                  </a:outerShdw>
                </a:effectLst>
                <a:uLnTx/>
                <a:uFillTx/>
                <a:latin typeface="Times New Roman" panose="02020603050405020304" pitchFamily="18" charset="0"/>
                <a:ea typeface="等线" panose="02010600030101010101" pitchFamily="2" charset="-122"/>
                <a:cs typeface="Times New Roman" panose="02020603050405020304" pitchFamily="18" charset="0"/>
                <a:sym typeface="+mn-lt"/>
              </a:rPr>
              <a:t> </a:t>
            </a:r>
            <a:r>
              <a:rPr kumimoji="0" lang="en-US" altLang="zh-CN" sz="4400" b="1" i="1" u="none" strike="noStrike" kern="0" cap="none" spc="0" normalizeH="0" baseline="0" noProof="0" dirty="0" err="1">
                <a:ln w="9525">
                  <a:solidFill>
                    <a:prstClr val="white"/>
                  </a:solidFill>
                  <a:prstDash val="solid"/>
                </a:ln>
                <a:solidFill>
                  <a:schemeClr val="accent5">
                    <a:lumMod val="75000"/>
                  </a:schemeClr>
                </a:solidFill>
                <a:effectLst>
                  <a:outerShdw blurRad="12700" dist="38100" dir="2700000" algn="tl" rotWithShape="0">
                    <a:srgbClr val="4472C4">
                      <a:lumMod val="60000"/>
                      <a:lumOff val="40000"/>
                    </a:srgbClr>
                  </a:outerShdw>
                </a:effectLst>
                <a:uLnTx/>
                <a:uFillTx/>
                <a:latin typeface="Times New Roman" panose="02020603050405020304" pitchFamily="18" charset="0"/>
                <a:ea typeface="等线" panose="02010600030101010101" pitchFamily="2" charset="-122"/>
                <a:cs typeface="Times New Roman" panose="02020603050405020304" pitchFamily="18" charset="0"/>
                <a:sym typeface="+mn-lt"/>
              </a:rPr>
              <a:t>với</a:t>
            </a:r>
            <a:r>
              <a:rPr kumimoji="0" lang="en-US" altLang="zh-CN" sz="4400" b="1" i="1" u="none" strike="noStrike" kern="0" cap="none" spc="0" normalizeH="0" baseline="0" noProof="0" dirty="0">
                <a:ln w="9525">
                  <a:solidFill>
                    <a:prstClr val="white"/>
                  </a:solidFill>
                  <a:prstDash val="solid"/>
                </a:ln>
                <a:solidFill>
                  <a:schemeClr val="accent5">
                    <a:lumMod val="75000"/>
                  </a:schemeClr>
                </a:solidFill>
                <a:effectLst>
                  <a:outerShdw blurRad="12700" dist="38100" dir="2700000" algn="tl" rotWithShape="0">
                    <a:srgbClr val="4472C4">
                      <a:lumMod val="60000"/>
                      <a:lumOff val="40000"/>
                    </a:srgbClr>
                  </a:outerShdw>
                </a:effectLst>
                <a:uLnTx/>
                <a:uFillTx/>
                <a:latin typeface="Times New Roman" panose="02020603050405020304" pitchFamily="18" charset="0"/>
                <a:ea typeface="等线" panose="02010600030101010101" pitchFamily="2" charset="-122"/>
                <a:cs typeface="Times New Roman" panose="02020603050405020304" pitchFamily="18" charset="0"/>
                <a:sym typeface="+mn-lt"/>
              </a:rPr>
              <a:t> </a:t>
            </a:r>
          </a:p>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1" i="1" u="none" strike="noStrike" kern="0" cap="none" spc="0" normalizeH="0" baseline="0" noProof="0" dirty="0" err="1">
                <a:ln w="9525">
                  <a:solidFill>
                    <a:prstClr val="white"/>
                  </a:solidFill>
                  <a:prstDash val="solid"/>
                </a:ln>
                <a:solidFill>
                  <a:schemeClr val="accent5">
                    <a:lumMod val="75000"/>
                  </a:schemeClr>
                </a:solidFill>
                <a:effectLst>
                  <a:outerShdw blurRad="12700" dist="38100" dir="2700000" algn="tl" rotWithShape="0">
                    <a:srgbClr val="4472C4">
                      <a:lumMod val="60000"/>
                      <a:lumOff val="40000"/>
                    </a:srgbClr>
                  </a:outerShdw>
                </a:effectLst>
                <a:uLnTx/>
                <a:uFillTx/>
                <a:latin typeface="Times New Roman" panose="02020603050405020304" pitchFamily="18" charset="0"/>
                <a:ea typeface="等线" panose="02010600030101010101" pitchFamily="2" charset="-122"/>
                <a:cs typeface="Times New Roman" panose="02020603050405020304" pitchFamily="18" charset="0"/>
                <a:sym typeface="+mn-lt"/>
              </a:rPr>
              <a:t>tiết</a:t>
            </a:r>
            <a:r>
              <a:rPr kumimoji="0" lang="en-US" altLang="zh-CN" sz="4400" b="1" i="1" u="none" strike="noStrike" kern="0" cap="none" spc="0" normalizeH="0" baseline="0" noProof="0" dirty="0">
                <a:ln w="9525">
                  <a:solidFill>
                    <a:prstClr val="white"/>
                  </a:solidFill>
                  <a:prstDash val="solid"/>
                </a:ln>
                <a:solidFill>
                  <a:schemeClr val="accent5">
                    <a:lumMod val="75000"/>
                  </a:schemeClr>
                </a:solidFill>
                <a:effectLst>
                  <a:outerShdw blurRad="12700" dist="38100" dir="2700000" algn="tl" rotWithShape="0">
                    <a:srgbClr val="4472C4">
                      <a:lumMod val="60000"/>
                      <a:lumOff val="40000"/>
                    </a:srgbClr>
                  </a:outerShdw>
                </a:effectLst>
                <a:uLnTx/>
                <a:uFillTx/>
                <a:latin typeface="Times New Roman" panose="02020603050405020304" pitchFamily="18" charset="0"/>
                <a:ea typeface="等线" panose="02010600030101010101" pitchFamily="2" charset="-122"/>
                <a:cs typeface="Times New Roman" panose="02020603050405020304" pitchFamily="18" charset="0"/>
                <a:sym typeface="+mn-lt"/>
              </a:rPr>
              <a:t> </a:t>
            </a:r>
            <a:r>
              <a:rPr lang="en-US" altLang="zh-CN" sz="4400" b="1" i="1" kern="0" dirty="0" err="1">
                <a:ln w="9525">
                  <a:solidFill>
                    <a:prstClr val="white"/>
                  </a:solidFill>
                  <a:prstDash val="solid"/>
                </a:ln>
                <a:solidFill>
                  <a:schemeClr val="accent5">
                    <a:lumMod val="75000"/>
                  </a:schemeClr>
                </a:solidFill>
                <a:effectLst>
                  <a:outerShdw blurRad="12700" dist="38100" dir="2700000" algn="tl" rotWithShape="0">
                    <a:srgbClr val="4472C4">
                      <a:lumMod val="60000"/>
                      <a:lumOff val="40000"/>
                    </a:srgbClr>
                  </a:outerShdw>
                </a:effectLst>
                <a:latin typeface="Times New Roman" panose="02020603050405020304" pitchFamily="18" charset="0"/>
                <a:ea typeface="等线" panose="02010600030101010101" pitchFamily="2" charset="-122"/>
                <a:cs typeface="Times New Roman" panose="02020603050405020304" pitchFamily="18" charset="0"/>
                <a:sym typeface="+mn-lt"/>
              </a:rPr>
              <a:t>Tự</a:t>
            </a:r>
            <a:r>
              <a:rPr lang="en-US" altLang="zh-CN" sz="4400" b="1" i="1" kern="0" dirty="0">
                <a:ln w="9525">
                  <a:solidFill>
                    <a:prstClr val="white"/>
                  </a:solidFill>
                  <a:prstDash val="solid"/>
                </a:ln>
                <a:solidFill>
                  <a:schemeClr val="accent5">
                    <a:lumMod val="75000"/>
                  </a:schemeClr>
                </a:solidFill>
                <a:effectLst>
                  <a:outerShdw blurRad="12700" dist="38100" dir="2700000" algn="tl" rotWithShape="0">
                    <a:srgbClr val="4472C4">
                      <a:lumMod val="60000"/>
                      <a:lumOff val="40000"/>
                    </a:srgbClr>
                  </a:outerShdw>
                </a:effectLst>
                <a:latin typeface="Times New Roman" panose="02020603050405020304" pitchFamily="18" charset="0"/>
                <a:ea typeface="等线" panose="02010600030101010101" pitchFamily="2" charset="-122"/>
                <a:cs typeface="Times New Roman" panose="02020603050405020304" pitchFamily="18" charset="0"/>
                <a:sym typeface="+mn-lt"/>
              </a:rPr>
              <a:t> </a:t>
            </a:r>
            <a:r>
              <a:rPr lang="en-US" altLang="zh-CN" sz="4400" b="1" i="1" kern="0" err="1">
                <a:ln w="9525">
                  <a:solidFill>
                    <a:prstClr val="white"/>
                  </a:solidFill>
                  <a:prstDash val="solid"/>
                </a:ln>
                <a:solidFill>
                  <a:schemeClr val="accent5">
                    <a:lumMod val="75000"/>
                  </a:schemeClr>
                </a:solidFill>
                <a:effectLst>
                  <a:outerShdw blurRad="12700" dist="38100" dir="2700000" algn="tl" rotWithShape="0">
                    <a:srgbClr val="4472C4">
                      <a:lumMod val="60000"/>
                      <a:lumOff val="40000"/>
                    </a:srgbClr>
                  </a:outerShdw>
                </a:effectLst>
                <a:latin typeface="Times New Roman" panose="02020603050405020304" pitchFamily="18" charset="0"/>
                <a:ea typeface="等线" panose="02010600030101010101" pitchFamily="2" charset="-122"/>
                <a:cs typeface="Times New Roman" panose="02020603050405020304" pitchFamily="18" charset="0"/>
                <a:sym typeface="+mn-lt"/>
              </a:rPr>
              <a:t>nhiên</a:t>
            </a:r>
            <a:r>
              <a:rPr lang="en-US" altLang="zh-CN" sz="4400" b="1" i="1" kern="0">
                <a:ln w="9525">
                  <a:solidFill>
                    <a:prstClr val="white"/>
                  </a:solidFill>
                  <a:prstDash val="solid"/>
                </a:ln>
                <a:solidFill>
                  <a:schemeClr val="accent5">
                    <a:lumMod val="75000"/>
                  </a:schemeClr>
                </a:solidFill>
                <a:effectLst>
                  <a:outerShdw blurRad="12700" dist="38100" dir="2700000" algn="tl" rotWithShape="0">
                    <a:srgbClr val="4472C4">
                      <a:lumMod val="60000"/>
                      <a:lumOff val="40000"/>
                    </a:srgbClr>
                  </a:outerShdw>
                </a:effectLst>
                <a:latin typeface="Times New Roman" panose="02020603050405020304" pitchFamily="18" charset="0"/>
                <a:ea typeface="等线" panose="02010600030101010101" pitchFamily="2" charset="-122"/>
                <a:cs typeface="Times New Roman" panose="02020603050405020304" pitchFamily="18" charset="0"/>
                <a:sym typeface="+mn-lt"/>
              </a:rPr>
              <a:t> và Xã </a:t>
            </a:r>
            <a:r>
              <a:rPr lang="en-US" altLang="zh-CN" sz="4400" b="1" i="1" kern="0" dirty="0" err="1">
                <a:ln w="9525">
                  <a:solidFill>
                    <a:prstClr val="white"/>
                  </a:solidFill>
                  <a:prstDash val="solid"/>
                </a:ln>
                <a:solidFill>
                  <a:schemeClr val="accent5">
                    <a:lumMod val="75000"/>
                  </a:schemeClr>
                </a:solidFill>
                <a:effectLst>
                  <a:outerShdw blurRad="12700" dist="38100" dir="2700000" algn="tl" rotWithShape="0">
                    <a:srgbClr val="4472C4">
                      <a:lumMod val="60000"/>
                      <a:lumOff val="40000"/>
                    </a:srgbClr>
                  </a:outerShdw>
                </a:effectLst>
                <a:latin typeface="Times New Roman" panose="02020603050405020304" pitchFamily="18" charset="0"/>
                <a:ea typeface="等线" panose="02010600030101010101" pitchFamily="2" charset="-122"/>
                <a:cs typeface="Times New Roman" panose="02020603050405020304" pitchFamily="18" charset="0"/>
                <a:sym typeface="+mn-lt"/>
              </a:rPr>
              <a:t>hội</a:t>
            </a:r>
            <a:endParaRPr kumimoji="0" lang="en-US" altLang="zh-CN" sz="4400" b="1" i="1" u="none" strike="noStrike" kern="0" cap="none" spc="0" normalizeH="0" baseline="0" noProof="0" dirty="0">
              <a:ln w="9525">
                <a:solidFill>
                  <a:prstClr val="white"/>
                </a:solidFill>
                <a:prstDash val="solid"/>
              </a:ln>
              <a:solidFill>
                <a:schemeClr val="accent5">
                  <a:lumMod val="75000"/>
                </a:schemeClr>
              </a:solidFill>
              <a:effectLst>
                <a:outerShdw blurRad="12700" dist="38100" dir="2700000" algn="tl" rotWithShape="0">
                  <a:srgbClr val="4472C4">
                    <a:lumMod val="60000"/>
                    <a:lumOff val="40000"/>
                  </a:srgbClr>
                </a:outerShdw>
              </a:effectLst>
              <a:uLnTx/>
              <a:uFillTx/>
              <a:latin typeface="Times New Roman" panose="02020603050405020304" pitchFamily="18" charset="0"/>
              <a:ea typeface="等线" panose="02010600030101010101" pitchFamily="2" charset="-122"/>
              <a:cs typeface="Times New Roman" panose="02020603050405020304" pitchFamily="18" charset="0"/>
              <a:sym typeface="+mn-lt"/>
            </a:endParaRPr>
          </a:p>
        </p:txBody>
      </p:sp>
      <p:pic>
        <p:nvPicPr>
          <p:cNvPr id="20" name="Picture 19"/>
          <p:cNvPicPr>
            <a:picLocks noChangeAspect="1"/>
          </p:cNvPicPr>
          <p:nvPr/>
        </p:nvPicPr>
        <p:blipFill>
          <a:blip r:embed="rId9"/>
          <a:stretch>
            <a:fillRect/>
          </a:stretch>
        </p:blipFill>
        <p:spPr>
          <a:xfrm>
            <a:off x="4935853" y="3415699"/>
            <a:ext cx="2005965" cy="2819400"/>
          </a:xfrm>
          <a:prstGeom prst="rect">
            <a:avLst/>
          </a:prstGeom>
        </p:spPr>
      </p:pic>
      <p:sp>
        <p:nvSpPr>
          <p:cNvPr id="7" name="TextBox 6">
            <a:extLst>
              <a:ext uri="{FF2B5EF4-FFF2-40B4-BE49-F238E27FC236}">
                <a16:creationId xmlns:a16="http://schemas.microsoft.com/office/drawing/2014/main" id="{D5135F2B-7FC9-A70F-47A8-2B46EB6CBBA8}"/>
              </a:ext>
            </a:extLst>
          </p:cNvPr>
          <p:cNvSpPr txBox="1"/>
          <p:nvPr/>
        </p:nvSpPr>
        <p:spPr>
          <a:xfrm>
            <a:off x="7457767" y="5865767"/>
            <a:ext cx="2934929" cy="369332"/>
          </a:xfrm>
          <a:prstGeom prst="rect">
            <a:avLst/>
          </a:prstGeom>
          <a:solidFill>
            <a:schemeClr val="accent2"/>
          </a:solidFill>
        </p:spPr>
        <p:txBody>
          <a:bodyPr wrap="square" rtlCol="0">
            <a:spAutoFit/>
          </a:bodyPr>
          <a:lstStyle/>
          <a:p>
            <a:r>
              <a:rPr lang="vi-VN" b="1" dirty="0">
                <a:latin typeface="+mj-lt"/>
              </a:rPr>
              <a:t>GV: PHẠM THỊ THÚY</a:t>
            </a:r>
            <a:endParaRPr lang="en-US" b="1" dirty="0">
              <a:latin typeface="+mj-lt"/>
            </a:endParaRPr>
          </a:p>
        </p:txBody>
      </p:sp>
    </p:spTree>
    <p:custDataLst>
      <p:tags r:id="rId1"/>
    </p:custDataLst>
    <p:extLst>
      <p:ext uri="{BB962C8B-B14F-4D97-AF65-F5344CB8AC3E}">
        <p14:creationId xmlns:p14="http://schemas.microsoft.com/office/powerpoint/2010/main" val="2980319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childTnLst>
                          </p:cTn>
                        </p:par>
                        <p:par>
                          <p:cTn id="20" fill="hold">
                            <p:stCondLst>
                              <p:cond delay="1000"/>
                            </p:stCondLst>
                            <p:childTnLst>
                              <p:par>
                                <p:cTn id="21" presetID="42" presetClass="entr" presetSubtype="0" fill="hold" nodeType="after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1250"/>
                                        <p:tgtEl>
                                          <p:spTgt spid="5"/>
                                        </p:tgtEl>
                                      </p:cBhvr>
                                    </p:animEffect>
                                    <p:anim calcmode="lin" valueType="num">
                                      <p:cBhvr>
                                        <p:cTn id="24" dur="1250" fill="hold"/>
                                        <p:tgtEl>
                                          <p:spTgt spid="5"/>
                                        </p:tgtEl>
                                        <p:attrNameLst>
                                          <p:attrName>ppt_x</p:attrName>
                                        </p:attrNameLst>
                                      </p:cBhvr>
                                      <p:tavLst>
                                        <p:tav tm="0">
                                          <p:val>
                                            <p:strVal val="#ppt_x"/>
                                          </p:val>
                                        </p:tav>
                                        <p:tav tm="100000">
                                          <p:val>
                                            <p:strVal val="#ppt_x"/>
                                          </p:val>
                                        </p:tav>
                                      </p:tavLst>
                                    </p:anim>
                                    <p:anim calcmode="lin" valueType="num">
                                      <p:cBhvr>
                                        <p:cTn id="25" dur="1250" fill="hold"/>
                                        <p:tgtEl>
                                          <p:spTgt spid="5"/>
                                        </p:tgtEl>
                                        <p:attrNameLst>
                                          <p:attrName>ppt_y</p:attrName>
                                        </p:attrNameLst>
                                      </p:cBhvr>
                                      <p:tavLst>
                                        <p:tav tm="0">
                                          <p:val>
                                            <p:strVal val="#ppt_y+.1"/>
                                          </p:val>
                                        </p:tav>
                                        <p:tav tm="100000">
                                          <p:val>
                                            <p:strVal val="#ppt_y"/>
                                          </p:val>
                                        </p:tav>
                                      </p:tavLst>
                                    </p:anim>
                                  </p:childTnLst>
                                </p:cTn>
                              </p:par>
                            </p:childTnLst>
                          </p:cTn>
                        </p:par>
                        <p:par>
                          <p:cTn id="26" fill="hold">
                            <p:stCondLst>
                              <p:cond delay="2250"/>
                            </p:stCondLst>
                            <p:childTnLst>
                              <p:par>
                                <p:cTn id="27" presetID="22" presetClass="entr" presetSubtype="8"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wipe(left)">
                                      <p:cBhvr>
                                        <p:cTn id="29" dur="500"/>
                                        <p:tgtEl>
                                          <p:spTgt spid="19"/>
                                        </p:tgtEl>
                                      </p:cBhvr>
                                    </p:animEffect>
                                  </p:childTnLst>
                                </p:cTn>
                              </p:par>
                              <p:par>
                                <p:cTn id="30" presetID="21" presetClass="entr" presetSubtype="1" fill="hold" grpId="0" nodeType="with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wheel(1)">
                                      <p:cBhvr>
                                        <p:cTn id="32" dur="2000"/>
                                        <p:tgtEl>
                                          <p:spTgt spid="6"/>
                                        </p:tgtEl>
                                      </p:cBhvr>
                                    </p:animEffect>
                                  </p:childTnLst>
                                </p:cTn>
                              </p:par>
                              <p:par>
                                <p:cTn id="33" presetID="16" presetClass="entr" presetSubtype="21" fill="hold" nodeType="with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barn(inVertical)">
                                      <p:cBhvr>
                                        <p:cTn id="3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GIẢI ĐỐ VUI</a:t>
            </a:r>
          </a:p>
        </p:txBody>
      </p:sp>
      <p:sp>
        <p:nvSpPr>
          <p:cNvPr id="4" name="Content Placeholder 2"/>
          <p:cNvSpPr txBox="1">
            <a:spLocks/>
          </p:cNvSpPr>
          <p:nvPr/>
        </p:nvSpPr>
        <p:spPr>
          <a:xfrm>
            <a:off x="990600" y="1978025"/>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rgbClr val="FF0000"/>
                </a:solidFill>
              </a:rPr>
              <a:t>KHỞI ĐỘNG</a:t>
            </a:r>
          </a:p>
          <a:p>
            <a:pPr marL="0" indent="0">
              <a:buNone/>
            </a:pPr>
            <a:r>
              <a:rPr lang="en-US" dirty="0"/>
              <a:t> </a:t>
            </a:r>
            <a:r>
              <a:rPr lang="en-US" dirty="0" err="1"/>
              <a:t>Đầu</a:t>
            </a:r>
            <a:r>
              <a:rPr lang="en-US" dirty="0"/>
              <a:t> </a:t>
            </a:r>
            <a:r>
              <a:rPr lang="en-US" dirty="0" err="1"/>
              <a:t>bò</a:t>
            </a:r>
            <a:r>
              <a:rPr lang="en-US" dirty="0"/>
              <a:t>; </a:t>
            </a:r>
            <a:r>
              <a:rPr lang="en-US" dirty="0" err="1"/>
              <a:t>không</a:t>
            </a:r>
            <a:r>
              <a:rPr lang="en-US" dirty="0"/>
              <a:t> </a:t>
            </a:r>
            <a:r>
              <a:rPr lang="en-US" dirty="0" err="1"/>
              <a:t>phải</a:t>
            </a:r>
            <a:r>
              <a:rPr lang="en-US" dirty="0"/>
              <a:t> </a:t>
            </a:r>
            <a:r>
              <a:rPr lang="en-US" dirty="0" err="1"/>
              <a:t>đầu</a:t>
            </a:r>
            <a:r>
              <a:rPr lang="en-US" dirty="0"/>
              <a:t> </a:t>
            </a:r>
            <a:r>
              <a:rPr lang="en-US" dirty="0" err="1"/>
              <a:t>bò</a:t>
            </a:r>
            <a:r>
              <a:rPr lang="en-US" dirty="0"/>
              <a:t>, </a:t>
            </a:r>
            <a:r>
              <a:rPr lang="en-US" dirty="0" err="1"/>
              <a:t>mà</a:t>
            </a:r>
            <a:r>
              <a:rPr lang="en-US" dirty="0"/>
              <a:t> </a:t>
            </a:r>
            <a:r>
              <a:rPr lang="en-US" dirty="0" err="1"/>
              <a:t>đầu</a:t>
            </a:r>
            <a:r>
              <a:rPr lang="en-US" dirty="0"/>
              <a:t> </a:t>
            </a:r>
            <a:r>
              <a:rPr lang="en-US" dirty="0" err="1"/>
              <a:t>bò</a:t>
            </a:r>
            <a:endParaRPr lang="en-US" dirty="0"/>
          </a:p>
          <a:p>
            <a:pPr marL="0" indent="0">
              <a:buNone/>
            </a:pPr>
            <a:r>
              <a:rPr lang="en-US" dirty="0" err="1">
                <a:solidFill>
                  <a:srgbClr val="FF0000"/>
                </a:solidFill>
              </a:rPr>
              <a:t>Là</a:t>
            </a:r>
            <a:r>
              <a:rPr lang="en-US" dirty="0">
                <a:solidFill>
                  <a:srgbClr val="FF0000"/>
                </a:solidFill>
              </a:rPr>
              <a:t> con </a:t>
            </a:r>
            <a:r>
              <a:rPr lang="en-US" dirty="0" err="1">
                <a:solidFill>
                  <a:srgbClr val="FF0000"/>
                </a:solidFill>
              </a:rPr>
              <a:t>gì</a:t>
            </a:r>
            <a:r>
              <a:rPr lang="en-US" dirty="0">
                <a:solidFill>
                  <a:srgbClr val="FF0000"/>
                </a:solidFill>
              </a:rPr>
              <a:t> ?</a:t>
            </a:r>
          </a:p>
        </p:txBody>
      </p:sp>
    </p:spTree>
    <p:custDataLst>
      <p:tags r:id="rId1"/>
    </p:custDataLst>
    <p:extLst>
      <p:ext uri="{BB962C8B-B14F-4D97-AF65-F5344CB8AC3E}">
        <p14:creationId xmlns:p14="http://schemas.microsoft.com/office/powerpoint/2010/main" val="32586854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GIẢI ĐỐ VUI</a:t>
            </a:r>
          </a:p>
        </p:txBody>
      </p:sp>
      <p:sp>
        <p:nvSpPr>
          <p:cNvPr id="4" name="Content Placeholder 2"/>
          <p:cNvSpPr txBox="1">
            <a:spLocks/>
          </p:cNvSpPr>
          <p:nvPr/>
        </p:nvSpPr>
        <p:spPr>
          <a:xfrm>
            <a:off x="990600" y="1978025"/>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rgbClr val="FF0000"/>
                </a:solidFill>
              </a:rPr>
              <a:t>KHỞI ĐỘNG</a:t>
            </a:r>
          </a:p>
          <a:p>
            <a:pPr marL="0" indent="0">
              <a:buNone/>
            </a:pPr>
            <a:r>
              <a:rPr lang="en-US" dirty="0"/>
              <a:t> </a:t>
            </a:r>
            <a:r>
              <a:rPr lang="en-US" dirty="0" err="1"/>
              <a:t>Đầu</a:t>
            </a:r>
            <a:r>
              <a:rPr lang="en-US" dirty="0"/>
              <a:t> </a:t>
            </a:r>
            <a:r>
              <a:rPr lang="en-US" dirty="0" err="1"/>
              <a:t>bò</a:t>
            </a:r>
            <a:r>
              <a:rPr lang="en-US" dirty="0"/>
              <a:t>; </a:t>
            </a:r>
            <a:r>
              <a:rPr lang="en-US" dirty="0" err="1"/>
              <a:t>không</a:t>
            </a:r>
            <a:r>
              <a:rPr lang="en-US" dirty="0"/>
              <a:t> </a:t>
            </a:r>
            <a:r>
              <a:rPr lang="en-US" dirty="0" err="1"/>
              <a:t>phải</a:t>
            </a:r>
            <a:r>
              <a:rPr lang="en-US" dirty="0"/>
              <a:t> </a:t>
            </a:r>
            <a:r>
              <a:rPr lang="en-US" dirty="0" err="1"/>
              <a:t>đầu</a:t>
            </a:r>
            <a:r>
              <a:rPr lang="en-US" dirty="0"/>
              <a:t> </a:t>
            </a:r>
            <a:r>
              <a:rPr lang="en-US" dirty="0" err="1"/>
              <a:t>bò</a:t>
            </a:r>
            <a:r>
              <a:rPr lang="en-US" dirty="0"/>
              <a:t>, </a:t>
            </a:r>
            <a:r>
              <a:rPr lang="en-US" dirty="0" err="1"/>
              <a:t>mà</a:t>
            </a:r>
            <a:r>
              <a:rPr lang="en-US" dirty="0"/>
              <a:t> </a:t>
            </a:r>
            <a:r>
              <a:rPr lang="en-US" dirty="0" err="1"/>
              <a:t>đầu</a:t>
            </a:r>
            <a:r>
              <a:rPr lang="en-US" dirty="0"/>
              <a:t> </a:t>
            </a:r>
            <a:r>
              <a:rPr lang="en-US" dirty="0" err="1"/>
              <a:t>bò</a:t>
            </a:r>
            <a:endParaRPr lang="en-US" dirty="0"/>
          </a:p>
          <a:p>
            <a:pPr marL="0" indent="0">
              <a:buNone/>
            </a:pPr>
            <a:r>
              <a:rPr lang="en-US" dirty="0" err="1">
                <a:solidFill>
                  <a:srgbClr val="FF0000"/>
                </a:solidFill>
              </a:rPr>
              <a:t>Là</a:t>
            </a:r>
            <a:r>
              <a:rPr lang="en-US" dirty="0">
                <a:solidFill>
                  <a:srgbClr val="FF0000"/>
                </a:solidFill>
              </a:rPr>
              <a:t> con </a:t>
            </a:r>
            <a:r>
              <a:rPr lang="en-US" dirty="0" err="1">
                <a:solidFill>
                  <a:srgbClr val="FF0000"/>
                </a:solidFill>
              </a:rPr>
              <a:t>ốc</a:t>
            </a:r>
            <a:endParaRPr lang="en-US" dirty="0">
              <a:solidFill>
                <a:srgbClr val="FF0000"/>
              </a:solidFill>
            </a:endParaRPr>
          </a:p>
        </p:txBody>
      </p:sp>
    </p:spTree>
    <p:custDataLst>
      <p:tags r:id="rId1"/>
    </p:custDataLst>
    <p:extLst>
      <p:ext uri="{BB962C8B-B14F-4D97-AF65-F5344CB8AC3E}">
        <p14:creationId xmlns:p14="http://schemas.microsoft.com/office/powerpoint/2010/main" val="5950110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324177" y="41343"/>
            <a:ext cx="10454662" cy="983251"/>
          </a:xfrm>
          <a:prstGeom prst="rect">
            <a:avLst/>
          </a:prstGeom>
          <a:noFill/>
          <a:ln w="9525">
            <a:noFill/>
            <a:miter lim="800000"/>
            <a:headEnd/>
            <a:tailEnd/>
          </a:ln>
          <a:effectLst/>
        </p:spPr>
        <p:txBody>
          <a:bodyPr anchor="ctr"/>
          <a:lstStyle/>
          <a:p>
            <a:pPr algn="ctr" eaLnBrk="1" hangingPunct="1">
              <a:defRPr/>
            </a:pPr>
            <a:r>
              <a:rPr lang="en-US" sz="3200" dirty="0" err="1">
                <a:solidFill>
                  <a:srgbClr val="FF0000"/>
                </a:solidFill>
                <a:latin typeface="Times New Roman" panose="02020603050405020304" pitchFamily="18" charset="0"/>
                <a:cs typeface="Times New Roman" panose="02020603050405020304" pitchFamily="18" charset="0"/>
              </a:rPr>
              <a:t>Bài</a:t>
            </a:r>
            <a:r>
              <a:rPr lang="en-US" sz="3200" dirty="0">
                <a:solidFill>
                  <a:srgbClr val="FF0000"/>
                </a:solidFill>
                <a:latin typeface="Times New Roman" panose="02020603050405020304" pitchFamily="18" charset="0"/>
                <a:cs typeface="Times New Roman" panose="02020603050405020304" pitchFamily="18" charset="0"/>
              </a:rPr>
              <a:t> 19: </a:t>
            </a:r>
            <a:r>
              <a:rPr lang="en-US" sz="3200" dirty="0" err="1">
                <a:solidFill>
                  <a:srgbClr val="FF0000"/>
                </a:solidFill>
                <a:latin typeface="Times New Roman" panose="02020603050405020304" pitchFamily="18" charset="0"/>
                <a:cs typeface="Times New Roman" panose="02020603050405020304" pitchFamily="18" charset="0"/>
              </a:rPr>
              <a:t>Thực</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vật</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và</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động</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vật</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quanh</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em</a:t>
            </a:r>
            <a:r>
              <a:rPr lang="en-US" sz="3200" dirty="0">
                <a:solidFill>
                  <a:srgbClr val="FF0000"/>
                </a:solidFill>
                <a:latin typeface="Times New Roman" panose="02020603050405020304" pitchFamily="18" charset="0"/>
                <a:cs typeface="Times New Roman" panose="02020603050405020304" pitchFamily="18" charset="0"/>
              </a:rPr>
              <a:t> ( </a:t>
            </a:r>
            <a:r>
              <a:rPr lang="en-US" sz="3200" dirty="0" err="1">
                <a:solidFill>
                  <a:srgbClr val="FF0000"/>
                </a:solidFill>
                <a:latin typeface="Times New Roman" panose="02020603050405020304" pitchFamily="18" charset="0"/>
                <a:cs typeface="Times New Roman" panose="02020603050405020304" pitchFamily="18" charset="0"/>
              </a:rPr>
              <a:t>tiết</a:t>
            </a:r>
            <a:r>
              <a:rPr lang="en-US" sz="3200" dirty="0">
                <a:solidFill>
                  <a:srgbClr val="FF0000"/>
                </a:solidFill>
                <a:latin typeface="Times New Roman" panose="02020603050405020304" pitchFamily="18" charset="0"/>
                <a:cs typeface="Times New Roman" panose="02020603050405020304" pitchFamily="18" charset="0"/>
              </a:rPr>
              <a:t> 1 )</a:t>
            </a: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037" y="981140"/>
            <a:ext cx="928254" cy="1013915"/>
          </a:xfrm>
          <a:prstGeom prst="rect">
            <a:avLst/>
          </a:prstGeom>
        </p:spPr>
      </p:pic>
      <p:sp>
        <p:nvSpPr>
          <p:cNvPr id="11" name="Rectangle 2"/>
          <p:cNvSpPr txBox="1">
            <a:spLocks noChangeArrowheads="1"/>
          </p:cNvSpPr>
          <p:nvPr/>
        </p:nvSpPr>
        <p:spPr bwMode="auto">
          <a:xfrm>
            <a:off x="1343890" y="1044747"/>
            <a:ext cx="10571019" cy="1099753"/>
          </a:xfrm>
          <a:prstGeom prst="rect">
            <a:avLst/>
          </a:prstGeom>
          <a:noFill/>
          <a:ln w="9525">
            <a:noFill/>
            <a:miter lim="800000"/>
            <a:headEnd/>
            <a:tailEnd/>
          </a:ln>
          <a:effectLst/>
        </p:spPr>
        <p:txBody>
          <a:bodyPr anchor="ctr"/>
          <a:lstStyle/>
          <a:p>
            <a:r>
              <a:rPr lang="vi-VN" sz="2800">
                <a:solidFill>
                  <a:srgbClr val="00B050"/>
                </a:solidFill>
                <a:latin typeface="Times New Roman" panose="02020603050405020304" pitchFamily="18" charset="0"/>
                <a:cs typeface="Times New Roman" panose="02020603050405020304" pitchFamily="18" charset="0"/>
              </a:rPr>
              <a:t>Em cần chuẩn bị trang phục và đồ dùng như thế nào cho buổi quan sát, tìm hiểu môi trường sống của thực vật và động vậ</a:t>
            </a:r>
            <a:r>
              <a:rPr lang="en-US" sz="2800">
                <a:solidFill>
                  <a:srgbClr val="00B050"/>
                </a:solidFill>
                <a:latin typeface="Times New Roman" panose="02020603050405020304" pitchFamily="18" charset="0"/>
                <a:cs typeface="Times New Roman" panose="02020603050405020304" pitchFamily="18" charset="0"/>
              </a:rPr>
              <a:t>t?</a:t>
            </a:r>
            <a:endParaRPr lang="vi-VN" sz="2800">
              <a:solidFill>
                <a:srgbClr val="00B050"/>
              </a:solidFill>
              <a:latin typeface="Times New Roman" panose="02020603050405020304" pitchFamily="18" charset="0"/>
              <a:cs typeface="Times New Roman" panose="02020603050405020304" pitchFamily="18" charset="0"/>
            </a:endParaRPr>
          </a:p>
        </p:txBody>
      </p:sp>
      <p:pic>
        <p:nvPicPr>
          <p:cNvPr id="1026" name="Picture 2" descr="Giải hoạt động khám phá trang 72 bài 19 SGK Tự nhiên và xã hội lớp 2 Kết  nối tri thức | Tự nhiên và xã hội lớp 2 Kết nối tri thứ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82982" y="2068305"/>
            <a:ext cx="6802582" cy="4447309"/>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2"/>
          <p:cNvSpPr txBox="1">
            <a:spLocks noChangeArrowheads="1"/>
          </p:cNvSpPr>
          <p:nvPr/>
        </p:nvSpPr>
        <p:spPr bwMode="auto">
          <a:xfrm>
            <a:off x="1842654" y="2227622"/>
            <a:ext cx="8936185" cy="2843141"/>
          </a:xfrm>
          <a:prstGeom prst="rect">
            <a:avLst/>
          </a:prstGeom>
          <a:noFill/>
          <a:ln w="9525">
            <a:noFill/>
            <a:miter lim="800000"/>
            <a:headEnd/>
            <a:tailEnd/>
          </a:ln>
          <a:effectLst/>
        </p:spPr>
        <p:txBody>
          <a:bodyPr anchor="ctr"/>
          <a:lstStyle/>
          <a:p>
            <a:r>
              <a:rPr lang="vi-VN" sz="2800">
                <a:solidFill>
                  <a:srgbClr val="7030A0"/>
                </a:solidFill>
                <a:latin typeface="Times New Roman" panose="02020603050405020304" pitchFamily="18" charset="0"/>
                <a:cs typeface="Times New Roman" panose="02020603050405020304" pitchFamily="18" charset="0"/>
              </a:rPr>
              <a:t>- Em cần chuẩn bị trang phục thoải mái, gọn gàng (có thể là đồng phục lớp hoặc trường), giày, mũ và bình nước cá nhân. Em cũng cần mang theo giấy, bút và phiếu quan sát để ghi chép cho buổi quan sát, tìm hiểu môi trường sống của thực vật và động vật</a:t>
            </a:r>
          </a:p>
        </p:txBody>
      </p:sp>
    </p:spTree>
    <p:custDataLst>
      <p:tags r:id="rId1"/>
    </p:custDataLst>
    <p:extLst>
      <p:ext uri="{BB962C8B-B14F-4D97-AF65-F5344CB8AC3E}">
        <p14:creationId xmlns:p14="http://schemas.microsoft.com/office/powerpoint/2010/main" val="4048867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1000"/>
                                        <p:tgtEl>
                                          <p:spTgt spid="11"/>
                                        </p:tgtEl>
                                      </p:cBhvr>
                                    </p:animEffect>
                                    <p:anim calcmode="lin" valueType="num">
                                      <p:cBhvr>
                                        <p:cTn id="17" dur="1000" fill="hold"/>
                                        <p:tgtEl>
                                          <p:spTgt spid="11"/>
                                        </p:tgtEl>
                                        <p:attrNameLst>
                                          <p:attrName>ppt_x</p:attrName>
                                        </p:attrNameLst>
                                      </p:cBhvr>
                                      <p:tavLst>
                                        <p:tav tm="0">
                                          <p:val>
                                            <p:strVal val="#ppt_x"/>
                                          </p:val>
                                        </p:tav>
                                        <p:tav tm="100000">
                                          <p:val>
                                            <p:strVal val="#ppt_x"/>
                                          </p:val>
                                        </p:tav>
                                      </p:tavLst>
                                    </p:anim>
                                    <p:anim calcmode="lin" valueType="num">
                                      <p:cBhvr>
                                        <p:cTn id="18"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nodeType="clickEffect">
                                  <p:stCondLst>
                                    <p:cond delay="0"/>
                                  </p:stCondLst>
                                  <p:childTnLst>
                                    <p:set>
                                      <p:cBhvr>
                                        <p:cTn id="22" dur="1" fill="hold">
                                          <p:stCondLst>
                                            <p:cond delay="0"/>
                                          </p:stCondLst>
                                        </p:cTn>
                                        <p:tgtEl>
                                          <p:spTgt spid="1026"/>
                                        </p:tgtEl>
                                        <p:attrNameLst>
                                          <p:attrName>style.visibility</p:attrName>
                                        </p:attrNameLst>
                                      </p:cBhvr>
                                      <p:to>
                                        <p:strVal val="visible"/>
                                      </p:to>
                                    </p:set>
                                    <p:animEffect transition="in" filter="fade">
                                      <p:cBhvr>
                                        <p:cTn id="23" dur="1000"/>
                                        <p:tgtEl>
                                          <p:spTgt spid="1026"/>
                                        </p:tgtEl>
                                      </p:cBhvr>
                                    </p:animEffect>
                                    <p:anim calcmode="lin" valueType="num">
                                      <p:cBhvr>
                                        <p:cTn id="24" dur="1000" fill="hold"/>
                                        <p:tgtEl>
                                          <p:spTgt spid="1026"/>
                                        </p:tgtEl>
                                        <p:attrNameLst>
                                          <p:attrName>ppt_x</p:attrName>
                                        </p:attrNameLst>
                                      </p:cBhvr>
                                      <p:tavLst>
                                        <p:tav tm="0">
                                          <p:val>
                                            <p:strVal val="#ppt_x"/>
                                          </p:val>
                                        </p:tav>
                                        <p:tav tm="100000">
                                          <p:val>
                                            <p:strVal val="#ppt_x"/>
                                          </p:val>
                                        </p:tav>
                                      </p:tavLst>
                                    </p:anim>
                                    <p:anim calcmode="lin" valueType="num">
                                      <p:cBhvr>
                                        <p:cTn id="25"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4" presetClass="exit" presetSubtype="10" fill="hold" nodeType="clickEffect">
                                  <p:stCondLst>
                                    <p:cond delay="0"/>
                                  </p:stCondLst>
                                  <p:childTnLst>
                                    <p:animEffect transition="out" filter="randombar(horizontal)">
                                      <p:cBhvr>
                                        <p:cTn id="29" dur="500"/>
                                        <p:tgtEl>
                                          <p:spTgt spid="1026"/>
                                        </p:tgtEl>
                                      </p:cBhvr>
                                    </p:animEffect>
                                    <p:set>
                                      <p:cBhvr>
                                        <p:cTn id="30" dur="1" fill="hold">
                                          <p:stCondLst>
                                            <p:cond delay="499"/>
                                          </p:stCondLst>
                                        </p:cTn>
                                        <p:tgtEl>
                                          <p:spTgt spid="1026"/>
                                        </p:tgtEl>
                                        <p:attrNameLst>
                                          <p:attrName>style.visibility</p:attrName>
                                        </p:attrNameLst>
                                      </p:cBhvr>
                                      <p:to>
                                        <p:strVal val="hidden"/>
                                      </p:to>
                                    </p:set>
                                  </p:childTnLst>
                                </p:cTn>
                              </p:par>
                              <p:par>
                                <p:cTn id="31" presetID="16" presetClass="entr" presetSubtype="21" fill="hold" grpId="0" nodeType="with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barn(inVertical)">
                                      <p:cBhvr>
                                        <p:cTn id="3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1" grpId="0"/>
      <p:bldP spid="1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AD187A5-3AD7-4BF7-83A3-FAC4A37F29FE}"/>
              </a:ext>
            </a:extLst>
          </p:cNvPr>
          <p:cNvPicPr>
            <a:picLocks noChangeAspect="1"/>
          </p:cNvPicPr>
          <p:nvPr/>
        </p:nvPicPr>
        <p:blipFill>
          <a:blip r:embed="rId3"/>
          <a:stretch>
            <a:fillRect/>
          </a:stretch>
        </p:blipFill>
        <p:spPr>
          <a:xfrm>
            <a:off x="39498" y="991366"/>
            <a:ext cx="692502" cy="795095"/>
          </a:xfrm>
          <a:prstGeom prst="rect">
            <a:avLst/>
          </a:prstGeom>
        </p:spPr>
      </p:pic>
      <p:sp>
        <p:nvSpPr>
          <p:cNvPr id="6" name="Rectangle 5">
            <a:extLst>
              <a:ext uri="{FF2B5EF4-FFF2-40B4-BE49-F238E27FC236}">
                <a16:creationId xmlns:a16="http://schemas.microsoft.com/office/drawing/2014/main" id="{A9B0E66E-7819-4B71-AE7B-37D2FD92BFEF}"/>
              </a:ext>
            </a:extLst>
          </p:cNvPr>
          <p:cNvSpPr/>
          <p:nvPr/>
        </p:nvSpPr>
        <p:spPr>
          <a:xfrm>
            <a:off x="928380" y="991366"/>
            <a:ext cx="3960421" cy="540207"/>
          </a:xfrm>
          <a:prstGeom prst="rect">
            <a:avLst/>
          </a:prstGeom>
          <a:no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lvl="0">
              <a:defRPr/>
            </a:pPr>
            <a:r>
              <a:rPr lang="en-US" altLang="zh-CN" sz="2800" b="1">
                <a:solidFill>
                  <a:schemeClr val="accent5">
                    <a:lumMod val="75000"/>
                  </a:schemeClr>
                </a:solidFill>
                <a:latin typeface="Arial" panose="020B0604020202020204" pitchFamily="34" charset="0"/>
                <a:ea typeface="字魂59号-创粗黑" panose="00000500000000000000" pitchFamily="2" charset="-122"/>
                <a:cs typeface="Arial" panose="020B0604020202020204" pitchFamily="34" charset="0"/>
                <a:sym typeface="字魂59号-创粗黑" panose="00000500000000000000" pitchFamily="2" charset="-122"/>
              </a:rPr>
              <a:t>Hoạt động khám phá</a:t>
            </a:r>
            <a:endParaRPr lang="zh-CN" altLang="en-US" sz="2800" b="1" dirty="0">
              <a:solidFill>
                <a:schemeClr val="accent5">
                  <a:lumMod val="75000"/>
                </a:schemeClr>
              </a:solidFill>
              <a:latin typeface="Arial" panose="020B0604020202020204" pitchFamily="34" charset="0"/>
              <a:ea typeface="字魂59号-创粗黑" panose="00000500000000000000" pitchFamily="2" charset="-122"/>
              <a:cs typeface="Arial" panose="020B0604020202020204" pitchFamily="34" charset="0"/>
              <a:sym typeface="字魂59号-创粗黑" panose="00000500000000000000" pitchFamily="2" charset="-122"/>
            </a:endParaRPr>
          </a:p>
        </p:txBody>
      </p:sp>
      <p:sp>
        <p:nvSpPr>
          <p:cNvPr id="2" name="AutoShape 2" descr="SBT Scan] ✓ Bài 19 Thực vật và động vật quanh em - Sách Bài Tập - Học  Online Cùng Sachgiaibaitap.com"/>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1" name="Picture 10"/>
          <p:cNvPicPr>
            <a:picLocks noChangeAspect="1"/>
          </p:cNvPicPr>
          <p:nvPr/>
        </p:nvPicPr>
        <p:blipFill>
          <a:blip r:embed="rId4"/>
          <a:stretch>
            <a:fillRect/>
          </a:stretch>
        </p:blipFill>
        <p:spPr>
          <a:xfrm>
            <a:off x="928380" y="1481662"/>
            <a:ext cx="4793546" cy="5379793"/>
          </a:xfrm>
          <a:prstGeom prst="rect">
            <a:avLst/>
          </a:prstGeom>
        </p:spPr>
      </p:pic>
      <p:sp>
        <p:nvSpPr>
          <p:cNvPr id="13" name="Rectangle 2"/>
          <p:cNvSpPr txBox="1">
            <a:spLocks noChangeArrowheads="1"/>
          </p:cNvSpPr>
          <p:nvPr/>
        </p:nvSpPr>
        <p:spPr bwMode="auto">
          <a:xfrm>
            <a:off x="5918306" y="1052166"/>
            <a:ext cx="6024312" cy="3104196"/>
          </a:xfrm>
          <a:prstGeom prst="rect">
            <a:avLst/>
          </a:prstGeom>
          <a:noFill/>
          <a:ln w="9525">
            <a:noFill/>
            <a:miter lim="800000"/>
            <a:headEnd/>
            <a:tailEnd/>
          </a:ln>
          <a:effectLst/>
        </p:spPr>
        <p:txBody>
          <a:bodyPr anchor="ctr"/>
          <a:lstStyle/>
          <a:p>
            <a:endParaRPr lang="en-US" sz="2800" b="1">
              <a:latin typeface="Times New Roman" panose="02020603050405020304" pitchFamily="18" charset="0"/>
              <a:cs typeface="Times New Roman" panose="02020603050405020304" pitchFamily="18" charset="0"/>
            </a:endParaRPr>
          </a:p>
          <a:p>
            <a:endParaRPr lang="en-US" sz="2800" b="1">
              <a:latin typeface="Times New Roman" panose="02020603050405020304" pitchFamily="18" charset="0"/>
              <a:cs typeface="Times New Roman" panose="02020603050405020304" pitchFamily="18" charset="0"/>
            </a:endParaRPr>
          </a:p>
          <a:p>
            <a:endParaRPr lang="en-US" sz="2800" b="1">
              <a:latin typeface="Times New Roman" panose="02020603050405020304" pitchFamily="18" charset="0"/>
              <a:cs typeface="Times New Roman" panose="02020603050405020304" pitchFamily="18" charset="0"/>
            </a:endParaRPr>
          </a:p>
          <a:p>
            <a:endParaRPr lang="en-US" sz="2800" b="1">
              <a:latin typeface="Times New Roman" panose="02020603050405020304" pitchFamily="18" charset="0"/>
              <a:cs typeface="Times New Roman" panose="02020603050405020304" pitchFamily="18" charset="0"/>
            </a:endParaRPr>
          </a:p>
          <a:p>
            <a:r>
              <a:rPr lang="en-US" sz="2500" b="1">
                <a:solidFill>
                  <a:srgbClr val="00B050"/>
                </a:solidFill>
                <a:latin typeface="Times New Roman" panose="02020603050405020304" pitchFamily="18" charset="0"/>
                <a:cs typeface="Times New Roman" panose="02020603050405020304" pitchFamily="18" charset="0"/>
              </a:rPr>
              <a:t>Câu 1.</a:t>
            </a:r>
            <a:r>
              <a:rPr lang="en-US" sz="2500">
                <a:solidFill>
                  <a:srgbClr val="00B050"/>
                </a:solidFill>
                <a:latin typeface="Times New Roman" panose="02020603050405020304" pitchFamily="18" charset="0"/>
                <a:cs typeface="Times New Roman" panose="02020603050405020304" pitchFamily="18" charset="0"/>
              </a:rPr>
              <a:t> Tìm kiếm các cây và con vật sống ở khu vực đó</a:t>
            </a:r>
          </a:p>
          <a:p>
            <a:r>
              <a:rPr lang="vi-VN" sz="2500" b="1">
                <a:solidFill>
                  <a:srgbClr val="00B0F0"/>
                </a:solidFill>
                <a:latin typeface="Times New Roman" panose="02020603050405020304" pitchFamily="18" charset="0"/>
                <a:cs typeface="Times New Roman" panose="02020603050405020304" pitchFamily="18" charset="0"/>
              </a:rPr>
              <a:t>Câu 2</a:t>
            </a:r>
            <a:r>
              <a:rPr lang="en-US" sz="2500" b="1">
                <a:solidFill>
                  <a:srgbClr val="00B0F0"/>
                </a:solidFill>
                <a:latin typeface="Times New Roman" panose="02020603050405020304" pitchFamily="18" charset="0"/>
                <a:cs typeface="Times New Roman" panose="02020603050405020304" pitchFamily="18" charset="0"/>
              </a:rPr>
              <a:t>. </a:t>
            </a:r>
            <a:r>
              <a:rPr lang="vi-VN" sz="2500">
                <a:solidFill>
                  <a:srgbClr val="00B0F0"/>
                </a:solidFill>
                <a:latin typeface="Times New Roman" panose="02020603050405020304" pitchFamily="18" charset="0"/>
                <a:cs typeface="Times New Roman" panose="02020603050405020304" pitchFamily="18" charset="0"/>
              </a:rPr>
              <a:t>Mô tả môi trường sống của thực vật và động vật nơi em quan sát</a:t>
            </a:r>
            <a:r>
              <a:rPr lang="en-US" sz="2500">
                <a:solidFill>
                  <a:srgbClr val="00B0F0"/>
                </a:solidFill>
                <a:latin typeface="Times New Roman" panose="02020603050405020304" pitchFamily="18" charset="0"/>
                <a:cs typeface="Times New Roman" panose="02020603050405020304" pitchFamily="18" charset="0"/>
              </a:rPr>
              <a:t>.</a:t>
            </a:r>
          </a:p>
          <a:p>
            <a:r>
              <a:rPr lang="vi-VN" sz="2500" b="1">
                <a:solidFill>
                  <a:srgbClr val="002060"/>
                </a:solidFill>
                <a:latin typeface="Times New Roman" panose="02020603050405020304" pitchFamily="18" charset="0"/>
                <a:cs typeface="Times New Roman" panose="02020603050405020304" pitchFamily="18" charset="0"/>
              </a:rPr>
              <a:t>Câu 3</a:t>
            </a:r>
            <a:r>
              <a:rPr lang="en-US" sz="2500" b="1">
                <a:solidFill>
                  <a:srgbClr val="002060"/>
                </a:solidFill>
                <a:latin typeface="Times New Roman" panose="02020603050405020304" pitchFamily="18" charset="0"/>
                <a:cs typeface="Times New Roman" panose="02020603050405020304" pitchFamily="18" charset="0"/>
              </a:rPr>
              <a:t>.</a:t>
            </a:r>
            <a:r>
              <a:rPr lang="vi-VN" sz="2500">
                <a:solidFill>
                  <a:srgbClr val="002060"/>
                </a:solidFill>
                <a:latin typeface="Times New Roman" panose="02020603050405020304" pitchFamily="18" charset="0"/>
                <a:cs typeface="Times New Roman" panose="02020603050405020304" pitchFamily="18" charset="0"/>
              </a:rPr>
              <a:t> Tìm hiểu việc làm của con người làm cho môi trường sống của thực vật và động vật ở đó thay đổi</a:t>
            </a:r>
            <a:r>
              <a:rPr lang="en-US" sz="2500">
                <a:solidFill>
                  <a:srgbClr val="002060"/>
                </a:solidFill>
                <a:latin typeface="Times New Roman" panose="02020603050405020304" pitchFamily="18" charset="0"/>
                <a:cs typeface="Times New Roman" panose="02020603050405020304" pitchFamily="18" charset="0"/>
              </a:rPr>
              <a:t>.</a:t>
            </a:r>
            <a:endParaRPr lang="en-US" sz="2500">
              <a:solidFill>
                <a:srgbClr val="00B050"/>
              </a:solidFill>
              <a:latin typeface="Times New Roman" panose="02020603050405020304" pitchFamily="18" charset="0"/>
              <a:cs typeface="Times New Roman" panose="02020603050405020304" pitchFamily="18" charset="0"/>
            </a:endParaRPr>
          </a:p>
          <a:p>
            <a:endParaRPr lang="en-US" sz="2800">
              <a:solidFill>
                <a:srgbClr val="00B050"/>
              </a:solidFill>
              <a:latin typeface="Times New Roman" panose="02020603050405020304" pitchFamily="18" charset="0"/>
              <a:cs typeface="Times New Roman" panose="02020603050405020304" pitchFamily="18" charset="0"/>
            </a:endParaRPr>
          </a:p>
          <a:p>
            <a:endParaRPr lang="en-US" sz="2800">
              <a:solidFill>
                <a:srgbClr val="00B050"/>
              </a:solidFill>
              <a:latin typeface="Times New Roman" panose="02020603050405020304" pitchFamily="18" charset="0"/>
              <a:cs typeface="Times New Roman" panose="02020603050405020304" pitchFamily="18" charset="0"/>
            </a:endParaRPr>
          </a:p>
          <a:p>
            <a:endParaRPr lang="en-US" sz="2800">
              <a:solidFill>
                <a:srgbClr val="00B050"/>
              </a:solidFill>
              <a:latin typeface="Times New Roman" panose="02020603050405020304" pitchFamily="18" charset="0"/>
              <a:cs typeface="Times New Roman" panose="02020603050405020304" pitchFamily="18" charset="0"/>
            </a:endParaRPr>
          </a:p>
          <a:p>
            <a:endParaRPr lang="vi-VN" sz="2800">
              <a:solidFill>
                <a:srgbClr val="00B050"/>
              </a:solidFill>
              <a:latin typeface="Times New Roman" panose="02020603050405020304" pitchFamily="18" charset="0"/>
              <a:cs typeface="Times New Roman" panose="02020603050405020304" pitchFamily="18" charset="0"/>
            </a:endParaRPr>
          </a:p>
        </p:txBody>
      </p:sp>
      <p:sp>
        <p:nvSpPr>
          <p:cNvPr id="14" name="Rectangle 2"/>
          <p:cNvSpPr txBox="1">
            <a:spLocks noChangeArrowheads="1"/>
          </p:cNvSpPr>
          <p:nvPr/>
        </p:nvSpPr>
        <p:spPr bwMode="auto">
          <a:xfrm>
            <a:off x="324178" y="70202"/>
            <a:ext cx="10454662" cy="983251"/>
          </a:xfrm>
          <a:prstGeom prst="rect">
            <a:avLst/>
          </a:prstGeom>
          <a:noFill/>
          <a:ln w="9525">
            <a:noFill/>
            <a:miter lim="800000"/>
            <a:headEnd/>
            <a:tailEnd/>
          </a:ln>
          <a:effectLst/>
        </p:spPr>
        <p:txBody>
          <a:bodyPr anchor="ctr"/>
          <a:lstStyle/>
          <a:p>
            <a:pPr algn="ctr">
              <a:defRPr/>
            </a:pPr>
            <a:r>
              <a:rPr lang="en-US" sz="3200" dirty="0" err="1">
                <a:solidFill>
                  <a:srgbClr val="FF0000"/>
                </a:solidFill>
                <a:latin typeface="Times New Roman" panose="02020603050405020304" pitchFamily="18" charset="0"/>
                <a:cs typeface="Times New Roman" panose="02020603050405020304" pitchFamily="18" charset="0"/>
              </a:rPr>
              <a:t>Bài</a:t>
            </a:r>
            <a:r>
              <a:rPr lang="en-US" sz="3200" dirty="0">
                <a:solidFill>
                  <a:srgbClr val="FF0000"/>
                </a:solidFill>
                <a:latin typeface="Times New Roman" panose="02020603050405020304" pitchFamily="18" charset="0"/>
                <a:cs typeface="Times New Roman" panose="02020603050405020304" pitchFamily="18" charset="0"/>
              </a:rPr>
              <a:t> 19: </a:t>
            </a:r>
            <a:r>
              <a:rPr lang="en-US" sz="3200" dirty="0" err="1">
                <a:solidFill>
                  <a:srgbClr val="FF0000"/>
                </a:solidFill>
                <a:latin typeface="Times New Roman" panose="02020603050405020304" pitchFamily="18" charset="0"/>
                <a:cs typeface="Times New Roman" panose="02020603050405020304" pitchFamily="18" charset="0"/>
              </a:rPr>
              <a:t>Thực</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vật</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và</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động</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vật</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quanh</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em</a:t>
            </a:r>
            <a:r>
              <a:rPr lang="en-US" sz="3200" dirty="0">
                <a:solidFill>
                  <a:srgbClr val="FF0000"/>
                </a:solidFill>
                <a:latin typeface="Times New Roman" panose="02020603050405020304" pitchFamily="18" charset="0"/>
                <a:cs typeface="Times New Roman" panose="02020603050405020304" pitchFamily="18" charset="0"/>
              </a:rPr>
              <a:t> ( </a:t>
            </a:r>
            <a:r>
              <a:rPr lang="en-US" sz="3200" dirty="0" err="1">
                <a:solidFill>
                  <a:srgbClr val="FF0000"/>
                </a:solidFill>
                <a:latin typeface="Times New Roman" panose="02020603050405020304" pitchFamily="18" charset="0"/>
                <a:cs typeface="Times New Roman" panose="02020603050405020304" pitchFamily="18" charset="0"/>
              </a:rPr>
              <a:t>tiết</a:t>
            </a:r>
            <a:r>
              <a:rPr lang="en-US" sz="3200" dirty="0">
                <a:solidFill>
                  <a:srgbClr val="FF0000"/>
                </a:solidFill>
                <a:latin typeface="Times New Roman" panose="02020603050405020304" pitchFamily="18" charset="0"/>
                <a:cs typeface="Times New Roman" panose="02020603050405020304" pitchFamily="18" charset="0"/>
              </a:rPr>
              <a:t> 1 )</a:t>
            </a:r>
          </a:p>
        </p:txBody>
      </p:sp>
      <p:sp>
        <p:nvSpPr>
          <p:cNvPr id="15" name="Rectangle 2"/>
          <p:cNvSpPr txBox="1">
            <a:spLocks noChangeArrowheads="1"/>
          </p:cNvSpPr>
          <p:nvPr/>
        </p:nvSpPr>
        <p:spPr bwMode="auto">
          <a:xfrm>
            <a:off x="5721926" y="4017814"/>
            <a:ext cx="6470074" cy="2840185"/>
          </a:xfrm>
          <a:prstGeom prst="rect">
            <a:avLst/>
          </a:prstGeom>
          <a:noFill/>
          <a:ln w="9525">
            <a:noFill/>
            <a:miter lim="800000"/>
            <a:headEnd/>
            <a:tailEnd/>
          </a:ln>
          <a:effectLst/>
        </p:spPr>
        <p:txBody>
          <a:bodyPr anchor="ctr"/>
          <a:lstStyle/>
          <a:p>
            <a:r>
              <a:rPr lang="vi-VN" sz="2400">
                <a:solidFill>
                  <a:srgbClr val="FF0000"/>
                </a:solidFill>
                <a:latin typeface="Times New Roman" panose="02020603050405020304" pitchFamily="18" charset="0"/>
                <a:cs typeface="Times New Roman" panose="02020603050405020304" pitchFamily="18" charset="0"/>
              </a:rPr>
              <a:t>- Những việc làm của con người làm cho môi trường sống của thực vật và động vật ở đó thay đổi:</a:t>
            </a:r>
          </a:p>
          <a:p>
            <a:r>
              <a:rPr lang="en-US" sz="2400">
                <a:solidFill>
                  <a:srgbClr val="FF0000"/>
                </a:solidFill>
                <a:latin typeface="Times New Roman" panose="02020603050405020304" pitchFamily="18" charset="0"/>
                <a:cs typeface="Times New Roman" panose="02020603050405020304" pitchFamily="18" charset="0"/>
              </a:rPr>
              <a:t>   </a:t>
            </a:r>
            <a:r>
              <a:rPr lang="vi-VN" sz="2400">
                <a:solidFill>
                  <a:srgbClr val="FF0000"/>
                </a:solidFill>
                <a:latin typeface="Times New Roman" panose="02020603050405020304" pitchFamily="18" charset="0"/>
                <a:cs typeface="Times New Roman" panose="02020603050405020304" pitchFamily="18" charset="0"/>
              </a:rPr>
              <a:t>+ Vứt rác ra ao, hồ, bụi rậm,…</a:t>
            </a:r>
          </a:p>
          <a:p>
            <a:r>
              <a:rPr lang="en-US" sz="2400">
                <a:solidFill>
                  <a:srgbClr val="FF0000"/>
                </a:solidFill>
                <a:latin typeface="Times New Roman" panose="02020603050405020304" pitchFamily="18" charset="0"/>
                <a:cs typeface="Times New Roman" panose="02020603050405020304" pitchFamily="18" charset="0"/>
              </a:rPr>
              <a:t>   </a:t>
            </a:r>
            <a:r>
              <a:rPr lang="vi-VN" sz="2400">
                <a:solidFill>
                  <a:srgbClr val="FF0000"/>
                </a:solidFill>
                <a:latin typeface="Times New Roman" panose="02020603050405020304" pitchFamily="18" charset="0"/>
                <a:cs typeface="Times New Roman" panose="02020603050405020304" pitchFamily="18" charset="0"/>
              </a:rPr>
              <a:t>+ Đổ nước bẩn xuống ao, hồ, sông, suối,…</a:t>
            </a:r>
          </a:p>
          <a:p>
            <a:r>
              <a:rPr lang="en-US" sz="2400">
                <a:solidFill>
                  <a:srgbClr val="FF0000"/>
                </a:solidFill>
                <a:latin typeface="Times New Roman" panose="02020603050405020304" pitchFamily="18" charset="0"/>
                <a:cs typeface="Times New Roman" panose="02020603050405020304" pitchFamily="18" charset="0"/>
              </a:rPr>
              <a:t>   </a:t>
            </a:r>
            <a:r>
              <a:rPr lang="vi-VN" sz="2400">
                <a:solidFill>
                  <a:srgbClr val="FF0000"/>
                </a:solidFill>
                <a:latin typeface="Times New Roman" panose="02020603050405020304" pitchFamily="18" charset="0"/>
                <a:cs typeface="Times New Roman" panose="02020603050405020304" pitchFamily="18" charset="0"/>
              </a:rPr>
              <a:t>+ Xây dựng trung tâm thương mại.</a:t>
            </a:r>
          </a:p>
          <a:p>
            <a:r>
              <a:rPr lang="en-US" sz="2400">
                <a:solidFill>
                  <a:srgbClr val="FF0000"/>
                </a:solidFill>
                <a:latin typeface="Times New Roman" panose="02020603050405020304" pitchFamily="18" charset="0"/>
                <a:cs typeface="Times New Roman" panose="02020603050405020304" pitchFamily="18" charset="0"/>
              </a:rPr>
              <a:t>   </a:t>
            </a:r>
            <a:r>
              <a:rPr lang="vi-VN" sz="2400">
                <a:solidFill>
                  <a:srgbClr val="FF0000"/>
                </a:solidFill>
                <a:latin typeface="Times New Roman" panose="02020603050405020304" pitchFamily="18" charset="0"/>
                <a:cs typeface="Times New Roman" panose="02020603050405020304" pitchFamily="18" charset="0"/>
              </a:rPr>
              <a:t>+ Chặt cây.</a:t>
            </a:r>
          </a:p>
          <a:p>
            <a:r>
              <a:rPr lang="en-US" sz="2400">
                <a:solidFill>
                  <a:srgbClr val="FF0000"/>
                </a:solidFill>
                <a:latin typeface="Times New Roman" panose="02020603050405020304" pitchFamily="18" charset="0"/>
                <a:cs typeface="Times New Roman" panose="02020603050405020304" pitchFamily="18" charset="0"/>
              </a:rPr>
              <a:t>   </a:t>
            </a:r>
            <a:r>
              <a:rPr lang="vi-VN" sz="2400">
                <a:solidFill>
                  <a:srgbClr val="FF0000"/>
                </a:solidFill>
                <a:latin typeface="Times New Roman" panose="02020603050405020304" pitchFamily="18" charset="0"/>
                <a:cs typeface="Times New Roman" panose="02020603050405020304" pitchFamily="18" charset="0"/>
              </a:rPr>
              <a:t>...</a:t>
            </a:r>
            <a:endParaRPr lang="vi-VN" sz="2400">
              <a:solidFill>
                <a:srgbClr val="00B050"/>
              </a:solidFill>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1665514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1000"/>
                                        <p:tgtEl>
                                          <p:spTgt spid="6"/>
                                        </p:tgtEl>
                                      </p:cBhvr>
                                    </p:animEffect>
                                    <p:anim calcmode="lin" valueType="num">
                                      <p:cBhvr>
                                        <p:cTn id="11" dur="1000" fill="hold"/>
                                        <p:tgtEl>
                                          <p:spTgt spid="6"/>
                                        </p:tgtEl>
                                        <p:attrNameLst>
                                          <p:attrName>ppt_x</p:attrName>
                                        </p:attrNameLst>
                                      </p:cBhvr>
                                      <p:tavLst>
                                        <p:tav tm="0">
                                          <p:val>
                                            <p:strVal val="#ppt_x"/>
                                          </p:val>
                                        </p:tav>
                                        <p:tav tm="100000">
                                          <p:val>
                                            <p:strVal val="#ppt_x"/>
                                          </p:val>
                                        </p:tav>
                                      </p:tavLst>
                                    </p:anim>
                                    <p:anim calcmode="lin" valueType="num">
                                      <p:cBhvr>
                                        <p:cTn id="12"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heel(1)">
                                      <p:cBhvr>
                                        <p:cTn id="17" dur="20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3">
                                            <p:txEl>
                                              <p:pRg st="4" end="4"/>
                                            </p:txEl>
                                          </p:spTgt>
                                        </p:tgtEl>
                                        <p:attrNameLst>
                                          <p:attrName>style.visibility</p:attrName>
                                        </p:attrNameLst>
                                      </p:cBhvr>
                                      <p:to>
                                        <p:strVal val="visible"/>
                                      </p:to>
                                    </p:set>
                                    <p:animEffect transition="in" filter="barn(inVertical)">
                                      <p:cBhvr>
                                        <p:cTn id="22" dur="500"/>
                                        <p:tgtEl>
                                          <p:spTgt spid="13">
                                            <p:txEl>
                                              <p:pRg st="4" end="4"/>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13">
                                            <p:txEl>
                                              <p:pRg st="5" end="5"/>
                                            </p:txEl>
                                          </p:spTgt>
                                        </p:tgtEl>
                                        <p:attrNameLst>
                                          <p:attrName>style.visibility</p:attrName>
                                        </p:attrNameLst>
                                      </p:cBhvr>
                                      <p:to>
                                        <p:strVal val="visible"/>
                                      </p:to>
                                    </p:set>
                                    <p:animEffect transition="in" filter="fade">
                                      <p:cBhvr>
                                        <p:cTn id="25" dur="500"/>
                                        <p:tgtEl>
                                          <p:spTgt spid="13">
                                            <p:txEl>
                                              <p:pRg st="5" end="5"/>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xit" presetSubtype="0" fill="hold" nodeType="clickEffect">
                                  <p:stCondLst>
                                    <p:cond delay="0"/>
                                  </p:stCondLst>
                                  <p:childTnLst>
                                    <p:animEffect transition="out" filter="fade">
                                      <p:cBhvr>
                                        <p:cTn id="29" dur="500"/>
                                        <p:tgtEl>
                                          <p:spTgt spid="13">
                                            <p:txEl>
                                              <p:pRg st="4" end="4"/>
                                            </p:txEl>
                                          </p:spTgt>
                                        </p:tgtEl>
                                      </p:cBhvr>
                                    </p:animEffect>
                                    <p:set>
                                      <p:cBhvr>
                                        <p:cTn id="30" dur="1" fill="hold">
                                          <p:stCondLst>
                                            <p:cond delay="499"/>
                                          </p:stCondLst>
                                        </p:cTn>
                                        <p:tgtEl>
                                          <p:spTgt spid="13">
                                            <p:txEl>
                                              <p:pRg st="4" end="4"/>
                                            </p:txEl>
                                          </p:spTgt>
                                        </p:tgtEl>
                                        <p:attrNameLst>
                                          <p:attrName>style.visibility</p:attrName>
                                        </p:attrNameLst>
                                      </p:cBhvr>
                                      <p:to>
                                        <p:strVal val="hidden"/>
                                      </p:to>
                                    </p:set>
                                  </p:childTnLst>
                                </p:cTn>
                              </p:par>
                              <p:par>
                                <p:cTn id="31" presetID="10" presetClass="exit" presetSubtype="0" fill="hold" nodeType="withEffect">
                                  <p:stCondLst>
                                    <p:cond delay="0"/>
                                  </p:stCondLst>
                                  <p:childTnLst>
                                    <p:animEffect transition="out" filter="fade">
                                      <p:cBhvr>
                                        <p:cTn id="32" dur="500"/>
                                        <p:tgtEl>
                                          <p:spTgt spid="13">
                                            <p:txEl>
                                              <p:pRg st="5" end="5"/>
                                            </p:txEl>
                                          </p:spTgt>
                                        </p:tgtEl>
                                      </p:cBhvr>
                                    </p:animEffect>
                                    <p:set>
                                      <p:cBhvr>
                                        <p:cTn id="33" dur="1" fill="hold">
                                          <p:stCondLst>
                                            <p:cond delay="499"/>
                                          </p:stCondLst>
                                        </p:cTn>
                                        <p:tgtEl>
                                          <p:spTgt spid="13">
                                            <p:txEl>
                                              <p:pRg st="5" end="5"/>
                                            </p:txEl>
                                          </p:spTgt>
                                        </p:tgtEl>
                                        <p:attrNameLst>
                                          <p:attrName>style.visibility</p:attrName>
                                        </p:attrNameLst>
                                      </p:cBhvr>
                                      <p:to>
                                        <p:strVal val="hidden"/>
                                      </p:to>
                                    </p:set>
                                  </p:childTnLst>
                                </p:cTn>
                              </p:par>
                              <p:par>
                                <p:cTn id="34" presetID="1" presetClass="entr" presetSubtype="0" fill="hold" nodeType="withEffect">
                                  <p:stCondLst>
                                    <p:cond delay="0"/>
                                  </p:stCondLst>
                                  <p:childTnLst>
                                    <p:set>
                                      <p:cBhvr>
                                        <p:cTn id="35" dur="1" fill="hold">
                                          <p:stCondLst>
                                            <p:cond delay="0"/>
                                          </p:stCondLst>
                                        </p:cTn>
                                        <p:tgtEl>
                                          <p:spTgt spid="13">
                                            <p:txEl>
                                              <p:pRg st="6" end="6"/>
                                            </p:txEl>
                                          </p:spTgt>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6" presetClass="entr" presetSubtype="16" fill="hold" grpId="0" nodeType="click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circle(in)">
                                      <p:cBhvr>
                                        <p:cTn id="40"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AD187A5-3AD7-4BF7-83A3-FAC4A37F29FE}"/>
              </a:ext>
            </a:extLst>
          </p:cNvPr>
          <p:cNvPicPr>
            <a:picLocks noChangeAspect="1"/>
          </p:cNvPicPr>
          <p:nvPr/>
        </p:nvPicPr>
        <p:blipFill>
          <a:blip r:embed="rId3"/>
          <a:stretch>
            <a:fillRect/>
          </a:stretch>
        </p:blipFill>
        <p:spPr>
          <a:xfrm>
            <a:off x="39498" y="991366"/>
            <a:ext cx="692502" cy="795095"/>
          </a:xfrm>
          <a:prstGeom prst="rect">
            <a:avLst/>
          </a:prstGeom>
        </p:spPr>
      </p:pic>
      <p:sp>
        <p:nvSpPr>
          <p:cNvPr id="6" name="Rectangle 5">
            <a:extLst>
              <a:ext uri="{FF2B5EF4-FFF2-40B4-BE49-F238E27FC236}">
                <a16:creationId xmlns:a16="http://schemas.microsoft.com/office/drawing/2014/main" id="{A9B0E66E-7819-4B71-AE7B-37D2FD92BFEF}"/>
              </a:ext>
            </a:extLst>
          </p:cNvPr>
          <p:cNvSpPr/>
          <p:nvPr/>
        </p:nvSpPr>
        <p:spPr>
          <a:xfrm>
            <a:off x="928380" y="991366"/>
            <a:ext cx="3960421" cy="540207"/>
          </a:xfrm>
          <a:prstGeom prst="rect">
            <a:avLst/>
          </a:prstGeom>
          <a:no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lvl="0">
              <a:defRPr/>
            </a:pPr>
            <a:r>
              <a:rPr lang="en-US" altLang="zh-CN" sz="2800" b="1">
                <a:solidFill>
                  <a:schemeClr val="accent5">
                    <a:lumMod val="75000"/>
                  </a:schemeClr>
                </a:solidFill>
                <a:latin typeface="Arial" panose="020B0604020202020204" pitchFamily="34" charset="0"/>
                <a:ea typeface="字魂59号-创粗黑" panose="00000500000000000000" pitchFamily="2" charset="-122"/>
                <a:cs typeface="Arial" panose="020B0604020202020204" pitchFamily="34" charset="0"/>
                <a:sym typeface="字魂59号-创粗黑" panose="00000500000000000000" pitchFamily="2" charset="-122"/>
              </a:rPr>
              <a:t>Hoạt động khám phá</a:t>
            </a:r>
            <a:endParaRPr lang="zh-CN" altLang="en-US" sz="2800" b="1" dirty="0">
              <a:solidFill>
                <a:schemeClr val="accent5">
                  <a:lumMod val="75000"/>
                </a:schemeClr>
              </a:solidFill>
              <a:latin typeface="Arial" panose="020B0604020202020204" pitchFamily="34" charset="0"/>
              <a:ea typeface="字魂59号-创粗黑" panose="00000500000000000000" pitchFamily="2" charset="-122"/>
              <a:cs typeface="Arial" panose="020B0604020202020204" pitchFamily="34" charset="0"/>
              <a:sym typeface="字魂59号-创粗黑" panose="00000500000000000000" pitchFamily="2" charset="-122"/>
            </a:endParaRPr>
          </a:p>
        </p:txBody>
      </p:sp>
      <p:sp>
        <p:nvSpPr>
          <p:cNvPr id="9" name="Rectangle 8"/>
          <p:cNvSpPr/>
          <p:nvPr/>
        </p:nvSpPr>
        <p:spPr>
          <a:xfrm>
            <a:off x="1108364" y="1608147"/>
            <a:ext cx="9365674" cy="523220"/>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en-US" sz="2800" b="1">
                <a:latin typeface="Times New Roman" panose="02020603050405020304" pitchFamily="18" charset="0"/>
                <a:cs typeface="Times New Roman" panose="02020603050405020304" pitchFamily="18" charset="0"/>
              </a:rPr>
              <a:t>Câu 4.</a:t>
            </a:r>
            <a:r>
              <a:rPr lang="en-US" sz="2800">
                <a:latin typeface="Times New Roman" panose="02020603050405020304" pitchFamily="18" charset="0"/>
                <a:cs typeface="Times New Roman" panose="02020603050405020304" pitchFamily="18" charset="0"/>
              </a:rPr>
              <a:t> Hoàn thành phiếu quan sát theo gợi ý ở trang bên.</a:t>
            </a:r>
            <a:endParaRPr lang="vi-VN" sz="2800">
              <a:solidFill>
                <a:srgbClr val="000000"/>
              </a:solidFill>
              <a:latin typeface="Times New Roman" panose="02020603050405020304" pitchFamily="18" charset="0"/>
              <a:cs typeface="Times New Roman" panose="02020603050405020304" pitchFamily="18" charset="0"/>
            </a:endParaRPr>
          </a:p>
        </p:txBody>
      </p:sp>
      <p:sp>
        <p:nvSpPr>
          <p:cNvPr id="10" name="Rectangle 2"/>
          <p:cNvSpPr txBox="1">
            <a:spLocks noChangeArrowheads="1"/>
          </p:cNvSpPr>
          <p:nvPr/>
        </p:nvSpPr>
        <p:spPr bwMode="auto">
          <a:xfrm>
            <a:off x="324178" y="70202"/>
            <a:ext cx="10454662" cy="983251"/>
          </a:xfrm>
          <a:prstGeom prst="rect">
            <a:avLst/>
          </a:prstGeom>
          <a:noFill/>
          <a:ln w="9525">
            <a:noFill/>
            <a:miter lim="800000"/>
            <a:headEnd/>
            <a:tailEnd/>
          </a:ln>
          <a:effectLst/>
        </p:spPr>
        <p:txBody>
          <a:bodyPr anchor="ctr"/>
          <a:lstStyle/>
          <a:p>
            <a:pPr algn="ctr">
              <a:defRPr/>
            </a:pPr>
            <a:r>
              <a:rPr lang="en-US" sz="3200" dirty="0" err="1">
                <a:solidFill>
                  <a:srgbClr val="FF0000"/>
                </a:solidFill>
                <a:latin typeface="Times New Roman" panose="02020603050405020304" pitchFamily="18" charset="0"/>
                <a:cs typeface="Times New Roman" panose="02020603050405020304" pitchFamily="18" charset="0"/>
              </a:rPr>
              <a:t>Bài</a:t>
            </a:r>
            <a:r>
              <a:rPr lang="en-US" sz="3200" dirty="0">
                <a:solidFill>
                  <a:srgbClr val="FF0000"/>
                </a:solidFill>
                <a:latin typeface="Times New Roman" panose="02020603050405020304" pitchFamily="18" charset="0"/>
                <a:cs typeface="Times New Roman" panose="02020603050405020304" pitchFamily="18" charset="0"/>
              </a:rPr>
              <a:t> 19: </a:t>
            </a:r>
            <a:r>
              <a:rPr lang="en-US" sz="3200" dirty="0" err="1">
                <a:solidFill>
                  <a:srgbClr val="FF0000"/>
                </a:solidFill>
                <a:latin typeface="Times New Roman" panose="02020603050405020304" pitchFamily="18" charset="0"/>
                <a:cs typeface="Times New Roman" panose="02020603050405020304" pitchFamily="18" charset="0"/>
              </a:rPr>
              <a:t>Thực</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vật</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và</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động</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vật</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quanh</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em</a:t>
            </a:r>
            <a:r>
              <a:rPr lang="en-US" sz="3200" dirty="0">
                <a:solidFill>
                  <a:srgbClr val="FF0000"/>
                </a:solidFill>
                <a:latin typeface="Times New Roman" panose="02020603050405020304" pitchFamily="18" charset="0"/>
                <a:cs typeface="Times New Roman" panose="02020603050405020304" pitchFamily="18" charset="0"/>
              </a:rPr>
              <a:t> ( </a:t>
            </a:r>
            <a:r>
              <a:rPr lang="en-US" sz="3200" dirty="0" err="1">
                <a:solidFill>
                  <a:srgbClr val="FF0000"/>
                </a:solidFill>
                <a:latin typeface="Times New Roman" panose="02020603050405020304" pitchFamily="18" charset="0"/>
                <a:cs typeface="Times New Roman" panose="02020603050405020304" pitchFamily="18" charset="0"/>
              </a:rPr>
              <a:t>tiết</a:t>
            </a:r>
            <a:r>
              <a:rPr lang="en-US" sz="3200" dirty="0">
                <a:solidFill>
                  <a:srgbClr val="FF0000"/>
                </a:solidFill>
                <a:latin typeface="Times New Roman" panose="02020603050405020304" pitchFamily="18" charset="0"/>
                <a:cs typeface="Times New Roman" panose="02020603050405020304" pitchFamily="18" charset="0"/>
              </a:rPr>
              <a:t> 1 )</a:t>
            </a:r>
          </a:p>
        </p:txBody>
      </p:sp>
      <p:pic>
        <p:nvPicPr>
          <p:cNvPr id="3" name="Picture 2"/>
          <p:cNvPicPr>
            <a:picLocks noChangeAspect="1"/>
          </p:cNvPicPr>
          <p:nvPr/>
        </p:nvPicPr>
        <p:blipFill>
          <a:blip r:embed="rId4"/>
          <a:stretch>
            <a:fillRect/>
          </a:stretch>
        </p:blipFill>
        <p:spPr>
          <a:xfrm>
            <a:off x="1953491" y="2207941"/>
            <a:ext cx="8520547" cy="3754845"/>
          </a:xfrm>
          <a:prstGeom prst="rect">
            <a:avLst/>
          </a:prstGeom>
        </p:spPr>
      </p:pic>
    </p:spTree>
    <p:custDataLst>
      <p:tags r:id="rId1"/>
    </p:custDataLst>
    <p:extLst>
      <p:ext uri="{BB962C8B-B14F-4D97-AF65-F5344CB8AC3E}">
        <p14:creationId xmlns:p14="http://schemas.microsoft.com/office/powerpoint/2010/main" val="184088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GIẢI ĐỐ VUI</a:t>
            </a:r>
          </a:p>
        </p:txBody>
      </p:sp>
      <p:sp>
        <p:nvSpPr>
          <p:cNvPr id="4" name="Content Placeholder 2"/>
          <p:cNvSpPr txBox="1">
            <a:spLocks/>
          </p:cNvSpPr>
          <p:nvPr/>
        </p:nvSpPr>
        <p:spPr>
          <a:xfrm>
            <a:off x="990600" y="1978025"/>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rgbClr val="FF0000"/>
                </a:solidFill>
              </a:rPr>
              <a:t>KHỞI ĐỘNG</a:t>
            </a:r>
          </a:p>
          <a:p>
            <a:pPr marL="0" indent="0">
              <a:buNone/>
            </a:pPr>
            <a:r>
              <a:rPr lang="en-US" dirty="0"/>
              <a:t>1/ </a:t>
            </a:r>
            <a:r>
              <a:rPr lang="vi-VN" dirty="0"/>
              <a:t>Loại túi đi chợ nào thân thiệt với môi trường hơn?</a:t>
            </a:r>
          </a:p>
          <a:p>
            <a:r>
              <a:rPr lang="vi-VN" dirty="0"/>
              <a:t>a. Túi nylon</a:t>
            </a:r>
          </a:p>
          <a:p>
            <a:r>
              <a:rPr lang="vi-VN" dirty="0"/>
              <a:t>b. Túi giấy dùng 1 lần</a:t>
            </a:r>
          </a:p>
          <a:p>
            <a:r>
              <a:rPr lang="vi-VN" dirty="0"/>
              <a:t>c. Túi vải dùng nhiều lần</a:t>
            </a:r>
          </a:p>
          <a:p>
            <a:r>
              <a:rPr lang="vi-VN" dirty="0"/>
              <a:t>d. Không có loại túi nào trong hai loại trên</a:t>
            </a:r>
          </a:p>
          <a:p>
            <a:pPr marL="0" indent="0">
              <a:buNone/>
            </a:pPr>
            <a:endParaRPr lang="en-US" dirty="0"/>
          </a:p>
        </p:txBody>
      </p:sp>
    </p:spTree>
    <p:custDataLst>
      <p:tags r:id="rId1"/>
    </p:custDataLst>
    <p:extLst>
      <p:ext uri="{BB962C8B-B14F-4D97-AF65-F5344CB8AC3E}">
        <p14:creationId xmlns:p14="http://schemas.microsoft.com/office/powerpoint/2010/main" val="5468731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GIẢI ĐỐ VUI</a:t>
            </a:r>
          </a:p>
        </p:txBody>
      </p:sp>
      <p:sp>
        <p:nvSpPr>
          <p:cNvPr id="4" name="Content Placeholder 2"/>
          <p:cNvSpPr txBox="1">
            <a:spLocks/>
          </p:cNvSpPr>
          <p:nvPr/>
        </p:nvSpPr>
        <p:spPr>
          <a:xfrm>
            <a:off x="990600" y="1978025"/>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rgbClr val="FF0000"/>
                </a:solidFill>
              </a:rPr>
              <a:t>KHỞI ĐỘNG</a:t>
            </a:r>
          </a:p>
          <a:p>
            <a:pPr marL="0" indent="0">
              <a:buNone/>
            </a:pPr>
            <a:r>
              <a:rPr lang="en-US" dirty="0"/>
              <a:t>1/ </a:t>
            </a:r>
            <a:r>
              <a:rPr lang="vi-VN" dirty="0"/>
              <a:t>Loại túi đi chợ nào thân thiệt với môi trường hơn?</a:t>
            </a:r>
          </a:p>
          <a:p>
            <a:r>
              <a:rPr lang="vi-VN" dirty="0"/>
              <a:t>a. Túi nylon</a:t>
            </a:r>
          </a:p>
          <a:p>
            <a:r>
              <a:rPr lang="vi-VN" dirty="0"/>
              <a:t>b. Túi giấy dùng 1 lần</a:t>
            </a:r>
          </a:p>
          <a:p>
            <a:r>
              <a:rPr lang="vi-VN" dirty="0"/>
              <a:t>c. Túi vải dùng nhiều lần</a:t>
            </a:r>
          </a:p>
          <a:p>
            <a:r>
              <a:rPr lang="vi-VN" dirty="0"/>
              <a:t>d. Không có loại túi nào trong hai loại trên</a:t>
            </a:r>
          </a:p>
          <a:p>
            <a:r>
              <a:rPr lang="vi-VN" dirty="0">
                <a:solidFill>
                  <a:srgbClr val="FF0000"/>
                </a:solidFill>
              </a:rPr>
              <a:t>Đáp án: c. Túi vải dùng nhiều lần</a:t>
            </a:r>
          </a:p>
          <a:p>
            <a:endParaRPr lang="en-US" dirty="0"/>
          </a:p>
        </p:txBody>
      </p:sp>
    </p:spTree>
    <p:custDataLst>
      <p:tags r:id="rId1"/>
    </p:custDataLst>
    <p:extLst>
      <p:ext uri="{BB962C8B-B14F-4D97-AF65-F5344CB8AC3E}">
        <p14:creationId xmlns:p14="http://schemas.microsoft.com/office/powerpoint/2010/main" val="13712822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GIẢI ĐỐ VUI</a:t>
            </a:r>
          </a:p>
        </p:txBody>
      </p:sp>
      <p:sp>
        <p:nvSpPr>
          <p:cNvPr id="4" name="Content Placeholder 2"/>
          <p:cNvSpPr txBox="1">
            <a:spLocks/>
          </p:cNvSpPr>
          <p:nvPr/>
        </p:nvSpPr>
        <p:spPr>
          <a:xfrm>
            <a:off x="990600" y="1978025"/>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rgbClr val="FF0000"/>
                </a:solidFill>
              </a:rPr>
              <a:t>KHỞI ĐỘNG</a:t>
            </a:r>
          </a:p>
          <a:p>
            <a:pPr marL="0" indent="0">
              <a:buNone/>
            </a:pPr>
            <a:r>
              <a:rPr lang="en-US" dirty="0"/>
              <a:t>2/ </a:t>
            </a:r>
            <a:r>
              <a:rPr lang="en-US" dirty="0" err="1"/>
              <a:t>Trong</a:t>
            </a:r>
            <a:r>
              <a:rPr lang="en-US" dirty="0"/>
              <a:t> </a:t>
            </a:r>
            <a:r>
              <a:rPr lang="en-US" dirty="0" err="1"/>
              <a:t>số</a:t>
            </a:r>
            <a:r>
              <a:rPr lang="en-US" dirty="0"/>
              <a:t> </a:t>
            </a:r>
            <a:r>
              <a:rPr lang="en-US" dirty="0" err="1"/>
              <a:t>các</a:t>
            </a:r>
            <a:r>
              <a:rPr lang="en-US" dirty="0"/>
              <a:t> </a:t>
            </a:r>
            <a:r>
              <a:rPr lang="en-US" dirty="0" err="1"/>
              <a:t>hoạt</a:t>
            </a:r>
            <a:r>
              <a:rPr lang="en-US" dirty="0"/>
              <a:t> </a:t>
            </a:r>
            <a:r>
              <a:rPr lang="en-US" dirty="0" err="1"/>
              <a:t>động</a:t>
            </a:r>
            <a:r>
              <a:rPr lang="en-US" dirty="0"/>
              <a:t> </a:t>
            </a:r>
            <a:r>
              <a:rPr lang="en-US" dirty="0" err="1"/>
              <a:t>sau</a:t>
            </a:r>
            <a:r>
              <a:rPr lang="en-US" dirty="0"/>
              <a:t>, </a:t>
            </a:r>
            <a:r>
              <a:rPr lang="en-US" dirty="0" err="1"/>
              <a:t>các</a:t>
            </a:r>
            <a:r>
              <a:rPr lang="en-US" dirty="0"/>
              <a:t> </a:t>
            </a:r>
            <a:r>
              <a:rPr lang="en-US" dirty="0" err="1"/>
              <a:t>hoạt</a:t>
            </a:r>
            <a:r>
              <a:rPr lang="en-US" dirty="0"/>
              <a:t> </a:t>
            </a:r>
            <a:r>
              <a:rPr lang="en-US" dirty="0" err="1"/>
              <a:t>động</a:t>
            </a:r>
            <a:r>
              <a:rPr lang="en-US" dirty="0"/>
              <a:t> </a:t>
            </a:r>
            <a:r>
              <a:rPr lang="en-US" dirty="0" err="1"/>
              <a:t>nào</a:t>
            </a:r>
            <a:r>
              <a:rPr lang="en-US" dirty="0"/>
              <a:t> </a:t>
            </a:r>
            <a:r>
              <a:rPr lang="en-US" dirty="0" err="1"/>
              <a:t>giúp</a:t>
            </a:r>
            <a:r>
              <a:rPr lang="en-US" dirty="0"/>
              <a:t> </a:t>
            </a:r>
            <a:r>
              <a:rPr lang="en-US" dirty="0" err="1"/>
              <a:t>giảm</a:t>
            </a:r>
            <a:r>
              <a:rPr lang="en-US" dirty="0"/>
              <a:t> </a:t>
            </a:r>
            <a:r>
              <a:rPr lang="en-US" dirty="0" err="1"/>
              <a:t>nhẹ</a:t>
            </a:r>
            <a:r>
              <a:rPr lang="en-US" dirty="0"/>
              <a:t> </a:t>
            </a:r>
            <a:r>
              <a:rPr lang="en-US" dirty="0" err="1"/>
              <a:t>biến</a:t>
            </a:r>
            <a:r>
              <a:rPr lang="en-US" dirty="0"/>
              <a:t> </a:t>
            </a:r>
            <a:r>
              <a:rPr lang="en-US" dirty="0" err="1"/>
              <a:t>đổi</a:t>
            </a:r>
            <a:r>
              <a:rPr lang="en-US" dirty="0"/>
              <a:t> </a:t>
            </a:r>
            <a:r>
              <a:rPr lang="en-US" dirty="0" err="1"/>
              <a:t>khí</a:t>
            </a:r>
            <a:r>
              <a:rPr lang="en-US" dirty="0"/>
              <a:t> </a:t>
            </a:r>
            <a:r>
              <a:rPr lang="en-US" dirty="0" err="1"/>
              <a:t>hậu</a:t>
            </a:r>
            <a:r>
              <a:rPr lang="en-US" dirty="0"/>
              <a:t> </a:t>
            </a:r>
            <a:r>
              <a:rPr lang="en-US" dirty="0" err="1"/>
              <a:t>và</a:t>
            </a:r>
            <a:r>
              <a:rPr lang="en-US" dirty="0"/>
              <a:t> </a:t>
            </a:r>
            <a:r>
              <a:rPr lang="en-US" dirty="0" err="1"/>
              <a:t>tiết</a:t>
            </a:r>
            <a:r>
              <a:rPr lang="en-US" dirty="0"/>
              <a:t> </a:t>
            </a:r>
            <a:r>
              <a:rPr lang="en-US" dirty="0" err="1"/>
              <a:t>kiệm</a:t>
            </a:r>
            <a:r>
              <a:rPr lang="en-US" dirty="0"/>
              <a:t> chi </a:t>
            </a:r>
            <a:r>
              <a:rPr lang="en-US" dirty="0" err="1"/>
              <a:t>phí</a:t>
            </a:r>
            <a:r>
              <a:rPr lang="en-US" dirty="0"/>
              <a:t>:</a:t>
            </a:r>
          </a:p>
          <a:p>
            <a:r>
              <a:rPr lang="en-US" dirty="0"/>
              <a:t>a. </a:t>
            </a:r>
            <a:r>
              <a:rPr lang="en-US" dirty="0" err="1"/>
              <a:t>Tắt</a:t>
            </a:r>
            <a:r>
              <a:rPr lang="en-US" dirty="0"/>
              <a:t> </a:t>
            </a:r>
            <a:r>
              <a:rPr lang="en-US" dirty="0" err="1"/>
              <a:t>máy</a:t>
            </a:r>
            <a:r>
              <a:rPr lang="en-US" dirty="0"/>
              <a:t> </a:t>
            </a:r>
            <a:r>
              <a:rPr lang="en-US" dirty="0" err="1"/>
              <a:t>khi</a:t>
            </a:r>
            <a:r>
              <a:rPr lang="en-US" dirty="0"/>
              <a:t> </a:t>
            </a:r>
            <a:r>
              <a:rPr lang="en-US" dirty="0" err="1"/>
              <a:t>dừng</a:t>
            </a:r>
            <a:r>
              <a:rPr lang="en-US" dirty="0"/>
              <a:t> </a:t>
            </a:r>
            <a:r>
              <a:rPr lang="en-US" dirty="0" err="1"/>
              <a:t>đèn</a:t>
            </a:r>
            <a:r>
              <a:rPr lang="en-US" dirty="0"/>
              <a:t> </a:t>
            </a:r>
            <a:r>
              <a:rPr lang="en-US" dirty="0" err="1"/>
              <a:t>đỏ</a:t>
            </a:r>
            <a:endParaRPr lang="en-US" dirty="0"/>
          </a:p>
          <a:p>
            <a:r>
              <a:rPr lang="en-US" dirty="0"/>
              <a:t>b. </a:t>
            </a:r>
            <a:r>
              <a:rPr lang="en-US" dirty="0" err="1"/>
              <a:t>Tắt</a:t>
            </a:r>
            <a:r>
              <a:rPr lang="en-US" dirty="0"/>
              <a:t> </a:t>
            </a:r>
            <a:r>
              <a:rPr lang="en-US" dirty="0" err="1"/>
              <a:t>các</a:t>
            </a:r>
            <a:r>
              <a:rPr lang="en-US" dirty="0"/>
              <a:t> </a:t>
            </a:r>
            <a:r>
              <a:rPr lang="en-US" dirty="0" err="1"/>
              <a:t>thiết</a:t>
            </a:r>
            <a:r>
              <a:rPr lang="en-US" dirty="0"/>
              <a:t> </a:t>
            </a:r>
            <a:r>
              <a:rPr lang="en-US" dirty="0" err="1"/>
              <a:t>bị</a:t>
            </a:r>
            <a:r>
              <a:rPr lang="en-US" dirty="0"/>
              <a:t> </a:t>
            </a:r>
            <a:r>
              <a:rPr lang="en-US" dirty="0" err="1"/>
              <a:t>điện</a:t>
            </a:r>
            <a:r>
              <a:rPr lang="en-US" dirty="0"/>
              <a:t> </a:t>
            </a:r>
            <a:r>
              <a:rPr lang="en-US" dirty="0" err="1"/>
              <a:t>khi</a:t>
            </a:r>
            <a:r>
              <a:rPr lang="en-US" dirty="0"/>
              <a:t> </a:t>
            </a:r>
            <a:r>
              <a:rPr lang="en-US" dirty="0" err="1"/>
              <a:t>ra</a:t>
            </a:r>
            <a:r>
              <a:rPr lang="en-US" dirty="0"/>
              <a:t> </a:t>
            </a:r>
            <a:r>
              <a:rPr lang="en-US" dirty="0" err="1"/>
              <a:t>khỏi</a:t>
            </a:r>
            <a:r>
              <a:rPr lang="en-US" dirty="0"/>
              <a:t> </a:t>
            </a:r>
            <a:r>
              <a:rPr lang="en-US" dirty="0" err="1"/>
              <a:t>phòng</a:t>
            </a:r>
            <a:endParaRPr lang="en-US" dirty="0"/>
          </a:p>
          <a:p>
            <a:r>
              <a:rPr lang="en-US" dirty="0"/>
              <a:t>c. </a:t>
            </a:r>
            <a:r>
              <a:rPr lang="en-US" dirty="0" err="1"/>
              <a:t>Đi</a:t>
            </a:r>
            <a:r>
              <a:rPr lang="en-US" dirty="0"/>
              <a:t> </a:t>
            </a:r>
            <a:r>
              <a:rPr lang="en-US" dirty="0" err="1"/>
              <a:t>xe</a:t>
            </a:r>
            <a:r>
              <a:rPr lang="en-US" dirty="0"/>
              <a:t> </a:t>
            </a:r>
            <a:r>
              <a:rPr lang="en-US" dirty="0" err="1"/>
              <a:t>buýt</a:t>
            </a:r>
            <a:endParaRPr lang="en-US" dirty="0"/>
          </a:p>
          <a:p>
            <a:r>
              <a:rPr lang="en-US" dirty="0"/>
              <a:t>d. </a:t>
            </a:r>
            <a:r>
              <a:rPr lang="en-US" dirty="0" err="1"/>
              <a:t>Cả</a:t>
            </a:r>
            <a:r>
              <a:rPr lang="en-US" dirty="0"/>
              <a:t> a, b </a:t>
            </a:r>
            <a:r>
              <a:rPr lang="en-US" dirty="0" err="1"/>
              <a:t>và</a:t>
            </a:r>
            <a:r>
              <a:rPr lang="en-US" dirty="0"/>
              <a:t> c</a:t>
            </a:r>
          </a:p>
        </p:txBody>
      </p:sp>
    </p:spTree>
    <p:custDataLst>
      <p:tags r:id="rId1"/>
    </p:custDataLst>
    <p:extLst>
      <p:ext uri="{BB962C8B-B14F-4D97-AF65-F5344CB8AC3E}">
        <p14:creationId xmlns:p14="http://schemas.microsoft.com/office/powerpoint/2010/main" val="40564176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GIẢI ĐỐ VUI</a:t>
            </a:r>
          </a:p>
        </p:txBody>
      </p:sp>
      <p:sp>
        <p:nvSpPr>
          <p:cNvPr id="4" name="Content Placeholder 2"/>
          <p:cNvSpPr txBox="1">
            <a:spLocks/>
          </p:cNvSpPr>
          <p:nvPr/>
        </p:nvSpPr>
        <p:spPr>
          <a:xfrm>
            <a:off x="990600" y="1978025"/>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rgbClr val="FF0000"/>
                </a:solidFill>
              </a:rPr>
              <a:t>KHỞI ĐỘNG</a:t>
            </a:r>
          </a:p>
          <a:p>
            <a:pPr marL="0" indent="0">
              <a:buNone/>
            </a:pPr>
            <a:r>
              <a:rPr lang="en-US" dirty="0"/>
              <a:t>2/ </a:t>
            </a:r>
            <a:r>
              <a:rPr lang="en-US" dirty="0" err="1"/>
              <a:t>Trong</a:t>
            </a:r>
            <a:r>
              <a:rPr lang="en-US" dirty="0"/>
              <a:t> </a:t>
            </a:r>
            <a:r>
              <a:rPr lang="en-US" dirty="0" err="1"/>
              <a:t>số</a:t>
            </a:r>
            <a:r>
              <a:rPr lang="en-US" dirty="0"/>
              <a:t> </a:t>
            </a:r>
            <a:r>
              <a:rPr lang="en-US" dirty="0" err="1"/>
              <a:t>các</a:t>
            </a:r>
            <a:r>
              <a:rPr lang="en-US" dirty="0"/>
              <a:t> </a:t>
            </a:r>
            <a:r>
              <a:rPr lang="en-US" dirty="0" err="1"/>
              <a:t>hoạt</a:t>
            </a:r>
            <a:r>
              <a:rPr lang="en-US" dirty="0"/>
              <a:t> </a:t>
            </a:r>
            <a:r>
              <a:rPr lang="en-US" dirty="0" err="1"/>
              <a:t>động</a:t>
            </a:r>
            <a:r>
              <a:rPr lang="en-US" dirty="0"/>
              <a:t> </a:t>
            </a:r>
            <a:r>
              <a:rPr lang="en-US" dirty="0" err="1"/>
              <a:t>sau</a:t>
            </a:r>
            <a:r>
              <a:rPr lang="en-US" dirty="0"/>
              <a:t>, </a:t>
            </a:r>
            <a:r>
              <a:rPr lang="en-US" dirty="0" err="1"/>
              <a:t>các</a:t>
            </a:r>
            <a:r>
              <a:rPr lang="en-US" dirty="0"/>
              <a:t> </a:t>
            </a:r>
            <a:r>
              <a:rPr lang="en-US" dirty="0" err="1"/>
              <a:t>hoạt</a:t>
            </a:r>
            <a:r>
              <a:rPr lang="en-US" dirty="0"/>
              <a:t> </a:t>
            </a:r>
            <a:r>
              <a:rPr lang="en-US" dirty="0" err="1"/>
              <a:t>động</a:t>
            </a:r>
            <a:r>
              <a:rPr lang="en-US" dirty="0"/>
              <a:t> </a:t>
            </a:r>
            <a:r>
              <a:rPr lang="en-US" dirty="0" err="1"/>
              <a:t>nào</a:t>
            </a:r>
            <a:r>
              <a:rPr lang="en-US" dirty="0"/>
              <a:t> </a:t>
            </a:r>
            <a:r>
              <a:rPr lang="en-US" dirty="0" err="1"/>
              <a:t>giúp</a:t>
            </a:r>
            <a:r>
              <a:rPr lang="en-US" dirty="0"/>
              <a:t> </a:t>
            </a:r>
            <a:r>
              <a:rPr lang="en-US" dirty="0" err="1"/>
              <a:t>giảm</a:t>
            </a:r>
            <a:r>
              <a:rPr lang="en-US" dirty="0"/>
              <a:t> </a:t>
            </a:r>
            <a:r>
              <a:rPr lang="en-US" dirty="0" err="1"/>
              <a:t>nhẹ</a:t>
            </a:r>
            <a:r>
              <a:rPr lang="en-US" dirty="0"/>
              <a:t> </a:t>
            </a:r>
            <a:r>
              <a:rPr lang="en-US" dirty="0" err="1"/>
              <a:t>biến</a:t>
            </a:r>
            <a:r>
              <a:rPr lang="en-US" dirty="0"/>
              <a:t> </a:t>
            </a:r>
            <a:r>
              <a:rPr lang="en-US" dirty="0" err="1"/>
              <a:t>đổi</a:t>
            </a:r>
            <a:r>
              <a:rPr lang="en-US" dirty="0"/>
              <a:t> </a:t>
            </a:r>
            <a:r>
              <a:rPr lang="en-US" dirty="0" err="1"/>
              <a:t>khí</a:t>
            </a:r>
            <a:r>
              <a:rPr lang="en-US" dirty="0"/>
              <a:t> </a:t>
            </a:r>
            <a:r>
              <a:rPr lang="en-US" dirty="0" err="1"/>
              <a:t>hậu</a:t>
            </a:r>
            <a:r>
              <a:rPr lang="en-US" dirty="0"/>
              <a:t> </a:t>
            </a:r>
            <a:r>
              <a:rPr lang="en-US" dirty="0" err="1"/>
              <a:t>và</a:t>
            </a:r>
            <a:r>
              <a:rPr lang="en-US" dirty="0"/>
              <a:t> </a:t>
            </a:r>
            <a:r>
              <a:rPr lang="en-US" dirty="0" err="1"/>
              <a:t>tiết</a:t>
            </a:r>
            <a:r>
              <a:rPr lang="en-US" dirty="0"/>
              <a:t> </a:t>
            </a:r>
            <a:r>
              <a:rPr lang="en-US" dirty="0" err="1"/>
              <a:t>kiệm</a:t>
            </a:r>
            <a:r>
              <a:rPr lang="en-US" dirty="0"/>
              <a:t> chi </a:t>
            </a:r>
            <a:r>
              <a:rPr lang="en-US" dirty="0" err="1"/>
              <a:t>phí</a:t>
            </a:r>
            <a:r>
              <a:rPr lang="en-US" dirty="0"/>
              <a:t>:</a:t>
            </a:r>
          </a:p>
          <a:p>
            <a:r>
              <a:rPr lang="en-US" dirty="0"/>
              <a:t>a. </a:t>
            </a:r>
            <a:r>
              <a:rPr lang="en-US" dirty="0" err="1"/>
              <a:t>Tắt</a:t>
            </a:r>
            <a:r>
              <a:rPr lang="en-US" dirty="0"/>
              <a:t> </a:t>
            </a:r>
            <a:r>
              <a:rPr lang="en-US" dirty="0" err="1"/>
              <a:t>máy</a:t>
            </a:r>
            <a:r>
              <a:rPr lang="en-US" dirty="0"/>
              <a:t> </a:t>
            </a:r>
            <a:r>
              <a:rPr lang="en-US" dirty="0" err="1"/>
              <a:t>khi</a:t>
            </a:r>
            <a:r>
              <a:rPr lang="en-US" dirty="0"/>
              <a:t> </a:t>
            </a:r>
            <a:r>
              <a:rPr lang="en-US" dirty="0" err="1"/>
              <a:t>dừng</a:t>
            </a:r>
            <a:r>
              <a:rPr lang="en-US" dirty="0"/>
              <a:t> </a:t>
            </a:r>
            <a:r>
              <a:rPr lang="en-US" dirty="0" err="1"/>
              <a:t>đèn</a:t>
            </a:r>
            <a:r>
              <a:rPr lang="en-US" dirty="0"/>
              <a:t> </a:t>
            </a:r>
            <a:r>
              <a:rPr lang="en-US" dirty="0" err="1"/>
              <a:t>đỏ</a:t>
            </a:r>
            <a:endParaRPr lang="en-US" dirty="0"/>
          </a:p>
          <a:p>
            <a:r>
              <a:rPr lang="en-US" dirty="0"/>
              <a:t>b. </a:t>
            </a:r>
            <a:r>
              <a:rPr lang="en-US" dirty="0" err="1"/>
              <a:t>Tắt</a:t>
            </a:r>
            <a:r>
              <a:rPr lang="en-US" dirty="0"/>
              <a:t> </a:t>
            </a:r>
            <a:r>
              <a:rPr lang="en-US" dirty="0" err="1"/>
              <a:t>các</a:t>
            </a:r>
            <a:r>
              <a:rPr lang="en-US" dirty="0"/>
              <a:t> </a:t>
            </a:r>
            <a:r>
              <a:rPr lang="en-US" dirty="0" err="1"/>
              <a:t>thiết</a:t>
            </a:r>
            <a:r>
              <a:rPr lang="en-US" dirty="0"/>
              <a:t> </a:t>
            </a:r>
            <a:r>
              <a:rPr lang="en-US" dirty="0" err="1"/>
              <a:t>bị</a:t>
            </a:r>
            <a:r>
              <a:rPr lang="en-US" dirty="0"/>
              <a:t> </a:t>
            </a:r>
            <a:r>
              <a:rPr lang="en-US" dirty="0" err="1"/>
              <a:t>điện</a:t>
            </a:r>
            <a:r>
              <a:rPr lang="en-US" dirty="0"/>
              <a:t> </a:t>
            </a:r>
            <a:r>
              <a:rPr lang="en-US" dirty="0" err="1"/>
              <a:t>khi</a:t>
            </a:r>
            <a:r>
              <a:rPr lang="en-US" dirty="0"/>
              <a:t> </a:t>
            </a:r>
            <a:r>
              <a:rPr lang="en-US" dirty="0" err="1"/>
              <a:t>ra</a:t>
            </a:r>
            <a:r>
              <a:rPr lang="en-US" dirty="0"/>
              <a:t> </a:t>
            </a:r>
            <a:r>
              <a:rPr lang="en-US" dirty="0" err="1"/>
              <a:t>khỏi</a:t>
            </a:r>
            <a:r>
              <a:rPr lang="en-US" dirty="0"/>
              <a:t> </a:t>
            </a:r>
            <a:r>
              <a:rPr lang="en-US" dirty="0" err="1"/>
              <a:t>phòng</a:t>
            </a:r>
            <a:endParaRPr lang="en-US" dirty="0"/>
          </a:p>
          <a:p>
            <a:r>
              <a:rPr lang="en-US" dirty="0"/>
              <a:t>c. </a:t>
            </a:r>
            <a:r>
              <a:rPr lang="en-US" dirty="0" err="1"/>
              <a:t>Đi</a:t>
            </a:r>
            <a:r>
              <a:rPr lang="en-US" dirty="0"/>
              <a:t> </a:t>
            </a:r>
            <a:r>
              <a:rPr lang="en-US" dirty="0" err="1"/>
              <a:t>xe</a:t>
            </a:r>
            <a:r>
              <a:rPr lang="en-US" dirty="0"/>
              <a:t> </a:t>
            </a:r>
            <a:r>
              <a:rPr lang="en-US" dirty="0" err="1"/>
              <a:t>buýt</a:t>
            </a:r>
            <a:endParaRPr lang="en-US" dirty="0"/>
          </a:p>
          <a:p>
            <a:r>
              <a:rPr lang="en-US" dirty="0"/>
              <a:t>d. </a:t>
            </a:r>
            <a:r>
              <a:rPr lang="en-US" dirty="0" err="1"/>
              <a:t>Cả</a:t>
            </a:r>
            <a:r>
              <a:rPr lang="en-US" dirty="0"/>
              <a:t> a, b </a:t>
            </a:r>
            <a:r>
              <a:rPr lang="en-US" dirty="0" err="1"/>
              <a:t>và</a:t>
            </a:r>
            <a:r>
              <a:rPr lang="en-US" dirty="0"/>
              <a:t> c</a:t>
            </a:r>
          </a:p>
          <a:p>
            <a:r>
              <a:rPr lang="en-US" dirty="0" err="1">
                <a:solidFill>
                  <a:srgbClr val="FF0000"/>
                </a:solidFill>
              </a:rPr>
              <a:t>Đáp</a:t>
            </a:r>
            <a:r>
              <a:rPr lang="en-US" dirty="0">
                <a:solidFill>
                  <a:srgbClr val="FF0000"/>
                </a:solidFill>
              </a:rPr>
              <a:t> </a:t>
            </a:r>
            <a:r>
              <a:rPr lang="en-US" dirty="0" err="1">
                <a:solidFill>
                  <a:srgbClr val="FF0000"/>
                </a:solidFill>
              </a:rPr>
              <a:t>án</a:t>
            </a:r>
            <a:r>
              <a:rPr lang="en-US" dirty="0">
                <a:solidFill>
                  <a:srgbClr val="FF0000"/>
                </a:solidFill>
              </a:rPr>
              <a:t>: d. </a:t>
            </a:r>
            <a:r>
              <a:rPr lang="en-US" dirty="0" err="1">
                <a:solidFill>
                  <a:srgbClr val="FF0000"/>
                </a:solidFill>
              </a:rPr>
              <a:t>Cả</a:t>
            </a:r>
            <a:r>
              <a:rPr lang="en-US" dirty="0">
                <a:solidFill>
                  <a:srgbClr val="FF0000"/>
                </a:solidFill>
              </a:rPr>
              <a:t> a, b </a:t>
            </a:r>
            <a:r>
              <a:rPr lang="en-US" dirty="0" err="1">
                <a:solidFill>
                  <a:srgbClr val="FF0000"/>
                </a:solidFill>
              </a:rPr>
              <a:t>và</a:t>
            </a:r>
            <a:r>
              <a:rPr lang="en-US" dirty="0">
                <a:solidFill>
                  <a:srgbClr val="FF0000"/>
                </a:solidFill>
              </a:rPr>
              <a:t> c</a:t>
            </a:r>
          </a:p>
          <a:p>
            <a:endParaRPr lang="en-US" dirty="0"/>
          </a:p>
        </p:txBody>
      </p:sp>
    </p:spTree>
    <p:custDataLst>
      <p:tags r:id="rId1"/>
    </p:custDataLst>
    <p:extLst>
      <p:ext uri="{BB962C8B-B14F-4D97-AF65-F5344CB8AC3E}">
        <p14:creationId xmlns:p14="http://schemas.microsoft.com/office/powerpoint/2010/main" val="22485238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GIẢI ĐỐ VUI</a:t>
            </a:r>
          </a:p>
        </p:txBody>
      </p:sp>
      <p:sp>
        <p:nvSpPr>
          <p:cNvPr id="4" name="Content Placeholder 2"/>
          <p:cNvSpPr txBox="1">
            <a:spLocks/>
          </p:cNvSpPr>
          <p:nvPr/>
        </p:nvSpPr>
        <p:spPr>
          <a:xfrm>
            <a:off x="990600" y="1978025"/>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rgbClr val="FF0000"/>
                </a:solidFill>
              </a:rPr>
              <a:t>KHỞI ĐỘNG</a:t>
            </a:r>
          </a:p>
          <a:p>
            <a:pPr marL="0" indent="0">
              <a:buNone/>
            </a:pPr>
            <a:r>
              <a:rPr lang="en-US" dirty="0"/>
              <a:t>3/ 2. </a:t>
            </a:r>
            <a:r>
              <a:rPr lang="en-US" dirty="0" err="1"/>
              <a:t>Vừa</a:t>
            </a:r>
            <a:r>
              <a:rPr lang="en-US" dirty="0"/>
              <a:t> </a:t>
            </a:r>
            <a:r>
              <a:rPr lang="en-US" dirty="0" err="1"/>
              <a:t>bằng</a:t>
            </a:r>
            <a:r>
              <a:rPr lang="en-US" dirty="0"/>
              <a:t> </a:t>
            </a:r>
            <a:r>
              <a:rPr lang="en-US" dirty="0" err="1"/>
              <a:t>hạt</a:t>
            </a:r>
            <a:r>
              <a:rPr lang="en-US" dirty="0"/>
              <a:t> </a:t>
            </a:r>
            <a:r>
              <a:rPr lang="en-US" dirty="0" err="1"/>
              <a:t>đỗ</a:t>
            </a:r>
            <a:r>
              <a:rPr lang="en-US" dirty="0"/>
              <a:t>, </a:t>
            </a:r>
            <a:r>
              <a:rPr lang="en-US" dirty="0" err="1"/>
              <a:t>ăn</a:t>
            </a:r>
            <a:r>
              <a:rPr lang="en-US" dirty="0"/>
              <a:t> </a:t>
            </a:r>
            <a:r>
              <a:rPr lang="en-US" dirty="0" err="1"/>
              <a:t>giỗ</a:t>
            </a:r>
            <a:r>
              <a:rPr lang="en-US" dirty="0"/>
              <a:t> </a:t>
            </a:r>
            <a:r>
              <a:rPr lang="en-US" dirty="0" err="1"/>
              <a:t>cả</a:t>
            </a:r>
            <a:r>
              <a:rPr lang="en-US" dirty="0"/>
              <a:t> </a:t>
            </a:r>
            <a:r>
              <a:rPr lang="en-US" dirty="0" err="1"/>
              <a:t>làng</a:t>
            </a:r>
            <a:r>
              <a:rPr lang="en-US" dirty="0"/>
              <a:t>.  </a:t>
            </a:r>
          </a:p>
          <a:p>
            <a:pPr marL="0" indent="0">
              <a:buNone/>
            </a:pPr>
            <a:r>
              <a:rPr lang="en-US" dirty="0" err="1"/>
              <a:t>Là</a:t>
            </a:r>
            <a:r>
              <a:rPr lang="en-US" dirty="0"/>
              <a:t> con </a:t>
            </a:r>
            <a:r>
              <a:rPr lang="en-US" dirty="0" err="1"/>
              <a:t>gì</a:t>
            </a:r>
            <a:r>
              <a:rPr lang="en-US" dirty="0"/>
              <a:t> ?</a:t>
            </a:r>
          </a:p>
        </p:txBody>
      </p:sp>
    </p:spTree>
    <p:custDataLst>
      <p:tags r:id="rId1"/>
    </p:custDataLst>
    <p:extLst>
      <p:ext uri="{BB962C8B-B14F-4D97-AF65-F5344CB8AC3E}">
        <p14:creationId xmlns:p14="http://schemas.microsoft.com/office/powerpoint/2010/main" val="3715433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GIẢI ĐỐ VUI</a:t>
            </a:r>
          </a:p>
        </p:txBody>
      </p:sp>
      <p:sp>
        <p:nvSpPr>
          <p:cNvPr id="4" name="Content Placeholder 2"/>
          <p:cNvSpPr txBox="1">
            <a:spLocks/>
          </p:cNvSpPr>
          <p:nvPr/>
        </p:nvSpPr>
        <p:spPr>
          <a:xfrm>
            <a:off x="990600" y="1978025"/>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rgbClr val="FF0000"/>
                </a:solidFill>
              </a:rPr>
              <a:t>KHỞI ĐỘNG</a:t>
            </a:r>
          </a:p>
          <a:p>
            <a:pPr marL="0" indent="0">
              <a:buNone/>
            </a:pPr>
            <a:r>
              <a:rPr lang="en-US" dirty="0"/>
              <a:t>3/ 2. </a:t>
            </a:r>
            <a:r>
              <a:rPr lang="en-US" dirty="0" err="1"/>
              <a:t>Vừa</a:t>
            </a:r>
            <a:r>
              <a:rPr lang="en-US" dirty="0"/>
              <a:t> </a:t>
            </a:r>
            <a:r>
              <a:rPr lang="en-US" dirty="0" err="1"/>
              <a:t>bằng</a:t>
            </a:r>
            <a:r>
              <a:rPr lang="en-US" dirty="0"/>
              <a:t> </a:t>
            </a:r>
            <a:r>
              <a:rPr lang="en-US" dirty="0" err="1"/>
              <a:t>hạt</a:t>
            </a:r>
            <a:r>
              <a:rPr lang="en-US" dirty="0"/>
              <a:t> </a:t>
            </a:r>
            <a:r>
              <a:rPr lang="en-US" dirty="0" err="1"/>
              <a:t>đỗ</a:t>
            </a:r>
            <a:r>
              <a:rPr lang="en-US" dirty="0"/>
              <a:t>, </a:t>
            </a:r>
            <a:r>
              <a:rPr lang="en-US" dirty="0" err="1"/>
              <a:t>ăn</a:t>
            </a:r>
            <a:r>
              <a:rPr lang="en-US" dirty="0"/>
              <a:t> </a:t>
            </a:r>
            <a:r>
              <a:rPr lang="en-US" dirty="0" err="1"/>
              <a:t>giỗ</a:t>
            </a:r>
            <a:r>
              <a:rPr lang="en-US" dirty="0"/>
              <a:t> </a:t>
            </a:r>
            <a:r>
              <a:rPr lang="en-US" dirty="0" err="1"/>
              <a:t>cả</a:t>
            </a:r>
            <a:r>
              <a:rPr lang="en-US" dirty="0"/>
              <a:t> </a:t>
            </a:r>
            <a:r>
              <a:rPr lang="en-US" dirty="0" err="1"/>
              <a:t>làng</a:t>
            </a:r>
            <a:r>
              <a:rPr lang="en-US" dirty="0"/>
              <a:t>.</a:t>
            </a:r>
          </a:p>
          <a:p>
            <a:pPr marL="0" indent="0">
              <a:buNone/>
            </a:pPr>
            <a:r>
              <a:rPr lang="en-US" dirty="0" err="1">
                <a:solidFill>
                  <a:srgbClr val="FF0000"/>
                </a:solidFill>
              </a:rPr>
              <a:t>Là</a:t>
            </a:r>
            <a:r>
              <a:rPr lang="en-US" dirty="0">
                <a:solidFill>
                  <a:srgbClr val="FF0000"/>
                </a:solidFill>
              </a:rPr>
              <a:t> con </a:t>
            </a:r>
            <a:r>
              <a:rPr lang="en-US" dirty="0" err="1">
                <a:solidFill>
                  <a:srgbClr val="FF0000"/>
                </a:solidFill>
              </a:rPr>
              <a:t>ruồi</a:t>
            </a:r>
            <a:endParaRPr lang="en-US" dirty="0">
              <a:solidFill>
                <a:srgbClr val="FF0000"/>
              </a:solidFill>
            </a:endParaRPr>
          </a:p>
        </p:txBody>
      </p:sp>
    </p:spTree>
    <p:custDataLst>
      <p:tags r:id="rId1"/>
    </p:custDataLst>
    <p:extLst>
      <p:ext uri="{BB962C8B-B14F-4D97-AF65-F5344CB8AC3E}">
        <p14:creationId xmlns:p14="http://schemas.microsoft.com/office/powerpoint/2010/main" val="19912222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GIẢI ĐỐ VUI</a:t>
            </a:r>
          </a:p>
        </p:txBody>
      </p:sp>
      <p:sp>
        <p:nvSpPr>
          <p:cNvPr id="4" name="Content Placeholder 2"/>
          <p:cNvSpPr txBox="1">
            <a:spLocks/>
          </p:cNvSpPr>
          <p:nvPr/>
        </p:nvSpPr>
        <p:spPr>
          <a:xfrm>
            <a:off x="990600" y="1978025"/>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rgbClr val="FF0000"/>
                </a:solidFill>
              </a:rPr>
              <a:t>KHỞI ĐỘNG</a:t>
            </a:r>
          </a:p>
          <a:p>
            <a:pPr marL="0" indent="0">
              <a:buNone/>
            </a:pPr>
            <a:r>
              <a:rPr lang="en-US" dirty="0"/>
              <a:t> </a:t>
            </a:r>
            <a:r>
              <a:rPr lang="en-US" dirty="0" err="1"/>
              <a:t>Lá</a:t>
            </a:r>
            <a:r>
              <a:rPr lang="en-US" dirty="0"/>
              <a:t> </a:t>
            </a:r>
            <a:r>
              <a:rPr lang="en-US" dirty="0" err="1"/>
              <a:t>xanh</a:t>
            </a:r>
            <a:r>
              <a:rPr lang="en-US" dirty="0"/>
              <a:t> </a:t>
            </a:r>
            <a:r>
              <a:rPr lang="en-US" dirty="0" err="1"/>
              <a:t>cành</a:t>
            </a:r>
            <a:r>
              <a:rPr lang="en-US" dirty="0"/>
              <a:t> </a:t>
            </a:r>
            <a:r>
              <a:rPr lang="en-US" dirty="0" err="1"/>
              <a:t>đỏ</a:t>
            </a:r>
            <a:r>
              <a:rPr lang="en-US" dirty="0"/>
              <a:t> </a:t>
            </a:r>
            <a:r>
              <a:rPr lang="en-US" dirty="0" err="1"/>
              <a:t>hoa</a:t>
            </a:r>
            <a:r>
              <a:rPr lang="en-US" dirty="0"/>
              <a:t> </a:t>
            </a:r>
            <a:r>
              <a:rPr lang="en-US" dirty="0" err="1"/>
              <a:t>vàng</a:t>
            </a:r>
            <a:endParaRPr lang="en-US" dirty="0"/>
          </a:p>
          <a:p>
            <a:pPr marL="0" indent="0">
              <a:buNone/>
            </a:pPr>
            <a:r>
              <a:rPr lang="en-US" dirty="0" err="1"/>
              <a:t>Là</a:t>
            </a:r>
            <a:r>
              <a:rPr lang="en-US" dirty="0"/>
              <a:t> </a:t>
            </a:r>
            <a:r>
              <a:rPr lang="en-US" dirty="0" err="1"/>
              <a:t>là</a:t>
            </a:r>
            <a:r>
              <a:rPr lang="en-US" dirty="0"/>
              <a:t> </a:t>
            </a:r>
            <a:r>
              <a:rPr lang="en-US" dirty="0" err="1"/>
              <a:t>mặt</a:t>
            </a:r>
            <a:r>
              <a:rPr lang="en-US" dirty="0"/>
              <a:t> </a:t>
            </a:r>
            <a:r>
              <a:rPr lang="en-US" dirty="0" err="1"/>
              <a:t>đất</a:t>
            </a:r>
            <a:r>
              <a:rPr lang="en-US" dirty="0"/>
              <a:t> </a:t>
            </a:r>
            <a:r>
              <a:rPr lang="en-US" dirty="0" err="1"/>
              <a:t>đố</a:t>
            </a:r>
            <a:r>
              <a:rPr lang="en-US" dirty="0"/>
              <a:t> </a:t>
            </a:r>
            <a:r>
              <a:rPr lang="en-US" dirty="0" err="1"/>
              <a:t>làng</a:t>
            </a:r>
            <a:r>
              <a:rPr lang="en-US" dirty="0"/>
              <a:t> </a:t>
            </a:r>
            <a:r>
              <a:rPr lang="en-US" dirty="0" err="1"/>
              <a:t>cây</a:t>
            </a:r>
            <a:r>
              <a:rPr lang="en-US" dirty="0"/>
              <a:t> chi</a:t>
            </a:r>
          </a:p>
          <a:p>
            <a:pPr marL="0" indent="0">
              <a:buNone/>
            </a:pPr>
            <a:r>
              <a:rPr lang="en-US" dirty="0" err="1"/>
              <a:t>Đố</a:t>
            </a:r>
            <a:r>
              <a:rPr lang="en-US" dirty="0"/>
              <a:t> </a:t>
            </a:r>
            <a:r>
              <a:rPr lang="en-US" dirty="0" err="1"/>
              <a:t>làng</a:t>
            </a:r>
            <a:r>
              <a:rPr lang="en-US" dirty="0"/>
              <a:t> </a:t>
            </a:r>
            <a:r>
              <a:rPr lang="en-US" dirty="0" err="1"/>
              <a:t>cây</a:t>
            </a:r>
            <a:r>
              <a:rPr lang="en-US" dirty="0"/>
              <a:t> </a:t>
            </a:r>
            <a:r>
              <a:rPr lang="en-US" dirty="0" err="1"/>
              <a:t>đó</a:t>
            </a:r>
            <a:r>
              <a:rPr lang="en-US" dirty="0"/>
              <a:t> </a:t>
            </a:r>
            <a:r>
              <a:rPr lang="en-US" dirty="0" err="1"/>
              <a:t>tên</a:t>
            </a:r>
            <a:r>
              <a:rPr lang="en-US" dirty="0"/>
              <a:t> </a:t>
            </a:r>
            <a:r>
              <a:rPr lang="en-US" dirty="0" err="1"/>
              <a:t>gì</a:t>
            </a:r>
            <a:r>
              <a:rPr lang="en-US" dirty="0"/>
              <a:t> ?</a:t>
            </a:r>
          </a:p>
          <a:p>
            <a:pPr marL="0" indent="0">
              <a:buNone/>
            </a:pPr>
            <a:r>
              <a:rPr lang="en-US" dirty="0" err="1"/>
              <a:t>Làng</a:t>
            </a:r>
            <a:r>
              <a:rPr lang="en-US" dirty="0"/>
              <a:t> </a:t>
            </a:r>
            <a:r>
              <a:rPr lang="en-US" dirty="0" err="1"/>
              <a:t>mà</a:t>
            </a:r>
            <a:r>
              <a:rPr lang="en-US" dirty="0"/>
              <a:t> </a:t>
            </a:r>
            <a:r>
              <a:rPr lang="en-US" dirty="0" err="1"/>
              <a:t>đoán</a:t>
            </a:r>
            <a:r>
              <a:rPr lang="en-US" dirty="0"/>
              <a:t> </a:t>
            </a:r>
            <a:r>
              <a:rPr lang="en-US" dirty="0" err="1"/>
              <a:t>được</a:t>
            </a:r>
            <a:r>
              <a:rPr lang="en-US" dirty="0"/>
              <a:t> </a:t>
            </a:r>
            <a:r>
              <a:rPr lang="en-US" dirty="0" err="1"/>
              <a:t>Trạng</a:t>
            </a:r>
            <a:r>
              <a:rPr lang="en-US" dirty="0"/>
              <a:t> </a:t>
            </a:r>
            <a:r>
              <a:rPr lang="en-US" dirty="0" err="1"/>
              <a:t>thì</a:t>
            </a:r>
            <a:r>
              <a:rPr lang="en-US" dirty="0"/>
              <a:t> </a:t>
            </a:r>
            <a:r>
              <a:rPr lang="en-US" dirty="0" err="1"/>
              <a:t>mất</a:t>
            </a:r>
            <a:r>
              <a:rPr lang="en-US" dirty="0"/>
              <a:t> </a:t>
            </a:r>
            <a:r>
              <a:rPr lang="en-US" dirty="0" err="1"/>
              <a:t>trâu</a:t>
            </a:r>
            <a:r>
              <a:rPr lang="en-US" dirty="0"/>
              <a:t>…</a:t>
            </a:r>
          </a:p>
          <a:p>
            <a:pPr marL="0" indent="0">
              <a:buNone/>
            </a:pPr>
            <a:r>
              <a:rPr lang="en-US" dirty="0" err="1">
                <a:solidFill>
                  <a:srgbClr val="FF0000"/>
                </a:solidFill>
              </a:rPr>
              <a:t>Là</a:t>
            </a:r>
            <a:r>
              <a:rPr lang="en-US" dirty="0">
                <a:solidFill>
                  <a:srgbClr val="FF0000"/>
                </a:solidFill>
              </a:rPr>
              <a:t> </a:t>
            </a:r>
            <a:r>
              <a:rPr lang="en-US" dirty="0" err="1">
                <a:solidFill>
                  <a:srgbClr val="FF0000"/>
                </a:solidFill>
              </a:rPr>
              <a:t>cây</a:t>
            </a:r>
            <a:r>
              <a:rPr lang="en-US" dirty="0">
                <a:solidFill>
                  <a:srgbClr val="FF0000"/>
                </a:solidFill>
              </a:rPr>
              <a:t> </a:t>
            </a:r>
            <a:r>
              <a:rPr lang="en-US" dirty="0" err="1">
                <a:solidFill>
                  <a:srgbClr val="FF0000"/>
                </a:solidFill>
              </a:rPr>
              <a:t>gì</a:t>
            </a:r>
            <a:r>
              <a:rPr lang="en-US" dirty="0">
                <a:solidFill>
                  <a:srgbClr val="FF0000"/>
                </a:solidFill>
              </a:rPr>
              <a:t> ?</a:t>
            </a:r>
          </a:p>
        </p:txBody>
      </p:sp>
    </p:spTree>
    <p:custDataLst>
      <p:tags r:id="rId1"/>
    </p:custDataLst>
    <p:extLst>
      <p:ext uri="{BB962C8B-B14F-4D97-AF65-F5344CB8AC3E}">
        <p14:creationId xmlns:p14="http://schemas.microsoft.com/office/powerpoint/2010/main" val="28268528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GIẢI ĐỐ VUI</a:t>
            </a:r>
          </a:p>
        </p:txBody>
      </p:sp>
      <p:sp>
        <p:nvSpPr>
          <p:cNvPr id="4" name="Content Placeholder 2"/>
          <p:cNvSpPr txBox="1">
            <a:spLocks/>
          </p:cNvSpPr>
          <p:nvPr/>
        </p:nvSpPr>
        <p:spPr>
          <a:xfrm>
            <a:off x="990600" y="1978025"/>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rgbClr val="FF0000"/>
                </a:solidFill>
              </a:rPr>
              <a:t>KHỞI ĐỘNG</a:t>
            </a:r>
          </a:p>
          <a:p>
            <a:pPr marL="0" indent="0">
              <a:buNone/>
            </a:pPr>
            <a:r>
              <a:rPr lang="en-US" dirty="0"/>
              <a:t> </a:t>
            </a:r>
            <a:r>
              <a:rPr lang="en-US" dirty="0" err="1"/>
              <a:t>Lá</a:t>
            </a:r>
            <a:r>
              <a:rPr lang="en-US" dirty="0"/>
              <a:t> </a:t>
            </a:r>
            <a:r>
              <a:rPr lang="en-US" dirty="0" err="1"/>
              <a:t>xanh</a:t>
            </a:r>
            <a:r>
              <a:rPr lang="en-US" dirty="0"/>
              <a:t> </a:t>
            </a:r>
            <a:r>
              <a:rPr lang="en-US" dirty="0" err="1"/>
              <a:t>cành</a:t>
            </a:r>
            <a:r>
              <a:rPr lang="en-US" dirty="0"/>
              <a:t> </a:t>
            </a:r>
            <a:r>
              <a:rPr lang="en-US" dirty="0" err="1"/>
              <a:t>đỏ</a:t>
            </a:r>
            <a:r>
              <a:rPr lang="en-US" dirty="0"/>
              <a:t> </a:t>
            </a:r>
            <a:r>
              <a:rPr lang="en-US" dirty="0" err="1"/>
              <a:t>hoa</a:t>
            </a:r>
            <a:r>
              <a:rPr lang="en-US" dirty="0"/>
              <a:t> </a:t>
            </a:r>
            <a:r>
              <a:rPr lang="en-US" dirty="0" err="1"/>
              <a:t>vàng</a:t>
            </a:r>
            <a:endParaRPr lang="en-US" dirty="0"/>
          </a:p>
          <a:p>
            <a:pPr marL="0" indent="0">
              <a:buNone/>
            </a:pPr>
            <a:r>
              <a:rPr lang="en-US" dirty="0" err="1"/>
              <a:t>Là</a:t>
            </a:r>
            <a:r>
              <a:rPr lang="en-US" dirty="0"/>
              <a:t> </a:t>
            </a:r>
            <a:r>
              <a:rPr lang="en-US" dirty="0" err="1"/>
              <a:t>là</a:t>
            </a:r>
            <a:r>
              <a:rPr lang="en-US" dirty="0"/>
              <a:t> </a:t>
            </a:r>
            <a:r>
              <a:rPr lang="en-US" dirty="0" err="1"/>
              <a:t>mặt</a:t>
            </a:r>
            <a:r>
              <a:rPr lang="en-US" dirty="0"/>
              <a:t> </a:t>
            </a:r>
            <a:r>
              <a:rPr lang="en-US" dirty="0" err="1"/>
              <a:t>đất</a:t>
            </a:r>
            <a:r>
              <a:rPr lang="en-US" dirty="0"/>
              <a:t> </a:t>
            </a:r>
            <a:r>
              <a:rPr lang="en-US" dirty="0" err="1"/>
              <a:t>đố</a:t>
            </a:r>
            <a:r>
              <a:rPr lang="en-US" dirty="0"/>
              <a:t> </a:t>
            </a:r>
            <a:r>
              <a:rPr lang="en-US" dirty="0" err="1"/>
              <a:t>làng</a:t>
            </a:r>
            <a:r>
              <a:rPr lang="en-US" dirty="0"/>
              <a:t> </a:t>
            </a:r>
            <a:r>
              <a:rPr lang="en-US" dirty="0" err="1"/>
              <a:t>cây</a:t>
            </a:r>
            <a:r>
              <a:rPr lang="en-US" dirty="0"/>
              <a:t> chi</a:t>
            </a:r>
          </a:p>
          <a:p>
            <a:pPr marL="0" indent="0">
              <a:buNone/>
            </a:pPr>
            <a:r>
              <a:rPr lang="en-US" dirty="0" err="1"/>
              <a:t>Đố</a:t>
            </a:r>
            <a:r>
              <a:rPr lang="en-US" dirty="0"/>
              <a:t> </a:t>
            </a:r>
            <a:r>
              <a:rPr lang="en-US" dirty="0" err="1"/>
              <a:t>làng</a:t>
            </a:r>
            <a:r>
              <a:rPr lang="en-US" dirty="0"/>
              <a:t> </a:t>
            </a:r>
            <a:r>
              <a:rPr lang="en-US" dirty="0" err="1"/>
              <a:t>cây</a:t>
            </a:r>
            <a:r>
              <a:rPr lang="en-US" dirty="0"/>
              <a:t> </a:t>
            </a:r>
            <a:r>
              <a:rPr lang="en-US" dirty="0" err="1"/>
              <a:t>đó</a:t>
            </a:r>
            <a:r>
              <a:rPr lang="en-US" dirty="0"/>
              <a:t> </a:t>
            </a:r>
            <a:r>
              <a:rPr lang="en-US" dirty="0" err="1"/>
              <a:t>tên</a:t>
            </a:r>
            <a:r>
              <a:rPr lang="en-US" dirty="0"/>
              <a:t> </a:t>
            </a:r>
            <a:r>
              <a:rPr lang="en-US" dirty="0" err="1"/>
              <a:t>gì</a:t>
            </a:r>
            <a:r>
              <a:rPr lang="en-US" dirty="0"/>
              <a:t> ?</a:t>
            </a:r>
          </a:p>
          <a:p>
            <a:pPr marL="0" indent="0">
              <a:buNone/>
            </a:pPr>
            <a:r>
              <a:rPr lang="en-US" dirty="0" err="1"/>
              <a:t>Làng</a:t>
            </a:r>
            <a:r>
              <a:rPr lang="en-US" dirty="0"/>
              <a:t> </a:t>
            </a:r>
            <a:r>
              <a:rPr lang="en-US" dirty="0" err="1"/>
              <a:t>mà</a:t>
            </a:r>
            <a:r>
              <a:rPr lang="en-US" dirty="0"/>
              <a:t> </a:t>
            </a:r>
            <a:r>
              <a:rPr lang="en-US" dirty="0" err="1"/>
              <a:t>đoán</a:t>
            </a:r>
            <a:r>
              <a:rPr lang="en-US" dirty="0"/>
              <a:t> </a:t>
            </a:r>
            <a:r>
              <a:rPr lang="en-US" dirty="0" err="1"/>
              <a:t>được</a:t>
            </a:r>
            <a:r>
              <a:rPr lang="en-US" dirty="0"/>
              <a:t> </a:t>
            </a:r>
            <a:r>
              <a:rPr lang="en-US" dirty="0" err="1"/>
              <a:t>Trạng</a:t>
            </a:r>
            <a:r>
              <a:rPr lang="en-US" dirty="0"/>
              <a:t> </a:t>
            </a:r>
            <a:r>
              <a:rPr lang="en-US" dirty="0" err="1"/>
              <a:t>thì</a:t>
            </a:r>
            <a:r>
              <a:rPr lang="en-US" dirty="0"/>
              <a:t> </a:t>
            </a:r>
            <a:r>
              <a:rPr lang="en-US" dirty="0" err="1"/>
              <a:t>mất</a:t>
            </a:r>
            <a:r>
              <a:rPr lang="en-US" dirty="0"/>
              <a:t> </a:t>
            </a:r>
            <a:r>
              <a:rPr lang="en-US" dirty="0" err="1"/>
              <a:t>trâu</a:t>
            </a:r>
            <a:r>
              <a:rPr lang="en-US" dirty="0"/>
              <a:t>…</a:t>
            </a:r>
          </a:p>
          <a:p>
            <a:pPr marL="0" indent="0">
              <a:buNone/>
            </a:pPr>
            <a:r>
              <a:rPr lang="en-US" dirty="0" err="1">
                <a:solidFill>
                  <a:srgbClr val="FF0000"/>
                </a:solidFill>
              </a:rPr>
              <a:t>Là</a:t>
            </a:r>
            <a:r>
              <a:rPr lang="en-US" dirty="0">
                <a:solidFill>
                  <a:srgbClr val="FF0000"/>
                </a:solidFill>
              </a:rPr>
              <a:t> </a:t>
            </a:r>
            <a:r>
              <a:rPr lang="en-US" dirty="0" err="1">
                <a:solidFill>
                  <a:srgbClr val="FF0000"/>
                </a:solidFill>
              </a:rPr>
              <a:t>cây</a:t>
            </a:r>
            <a:r>
              <a:rPr lang="en-US" dirty="0">
                <a:solidFill>
                  <a:srgbClr val="FF0000"/>
                </a:solidFill>
              </a:rPr>
              <a:t> </a:t>
            </a:r>
            <a:r>
              <a:rPr lang="en-US" dirty="0" err="1">
                <a:solidFill>
                  <a:srgbClr val="FF0000"/>
                </a:solidFill>
              </a:rPr>
              <a:t>rau</a:t>
            </a:r>
            <a:r>
              <a:rPr lang="en-US" dirty="0">
                <a:solidFill>
                  <a:srgbClr val="FF0000"/>
                </a:solidFill>
              </a:rPr>
              <a:t> </a:t>
            </a:r>
            <a:r>
              <a:rPr lang="en-US" dirty="0" err="1">
                <a:solidFill>
                  <a:srgbClr val="FF0000"/>
                </a:solidFill>
              </a:rPr>
              <a:t>sam</a:t>
            </a:r>
            <a:endParaRPr lang="en-US" dirty="0">
              <a:solidFill>
                <a:srgbClr val="FF0000"/>
              </a:solidFill>
            </a:endParaRPr>
          </a:p>
        </p:txBody>
      </p:sp>
    </p:spTree>
    <p:custDataLst>
      <p:tags r:id="rId1"/>
    </p:custDataLst>
    <p:extLst>
      <p:ext uri="{BB962C8B-B14F-4D97-AF65-F5344CB8AC3E}">
        <p14:creationId xmlns:p14="http://schemas.microsoft.com/office/powerpoint/2010/main" val="51943809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SPRING_LMS_API_VERSION" val="SCORM 2004 (4th edition)"/>
  <p:tag name="ISPRING_ULTRA_SCORM_COURSE_ID" val="CDF918C6-EFBD-40EA-989B-ED76522B15BF"/>
  <p:tag name="ISPRING_CMI5_LAUNCH_METHOD" val="any window"/>
  <p:tag name="ISPRING_SCORM_ENDPOINT" val="&lt;endpoint&gt;&lt;enable&gt;0&lt;/enable&gt;&lt;lrs&gt;https://&lt;/lrs&gt;&lt;auth&gt;0&lt;/auth&gt;&lt;login&gt;&lt;/login&gt;&lt;password&gt;&lt;/password&gt;&lt;key&gt;&lt;/key&gt;&lt;name&gt;&lt;/name&gt;&lt;email&gt;&lt;/email&gt;&lt;/endpoint&gt;&#10;"/>
  <p:tag name="ISPRING_SCORM_RATE_SLIDES" val="1"/>
  <p:tag name="ISPRINGCLOUDFOLDERID" val="1"/>
  <p:tag name="ISPRINGONLINEFOLDERID" val="1"/>
  <p:tag name="ISPRING_OUTPUT_FOLDER" val="[[&quot;\uFFFD\uFFFD\uFFFD\u0004{0F9A86C6-73BD-4738-92D0-BEA063D330BE}&quot;,&quot;C:\\Users\\Dell\\Downloads&quot;]]"/>
  <p:tag name="ISPRING_PUBLISH_SETTINGS" val="{&quot;commonSettings&quot;:{&quot;webSettings&quot;:{&quot;useMobileViewer&quot;:&quot;T_FALSE&quot;},&quot;lmsSettings&quot;:{&quot;useMobileViewer&quot;:&quot;T_FALSE&quot;},&quot;cloudSettings&quot;:{&quot;useMobileViewer&quot;:&quot;T_FALSE&quot;},&quot;ispringLmsSettings&quot;:{&quot;useMobileViewer&quot;:&quot;T_FALSE&quot;},&quot;playerId&quot;:&quot;free&quot;,&quot;studioSettings&quot;:{&quot;useMobileViewer&quot;:&quot;T_FALSE&quot;}},&quot;advancedSettings&quot;:{&quot;enableTextAllocation&quot;:&quot;T_TRUE&quot;,&quot;viewingFromLocalDrive&quot;:&quot;T_TRUE&quot;,&quot;contentScale&quot;:75,&quot;contentScaleMode&quot;:&quot;SCALE&quot;},&quot;accessibilitySettings&quot;:{&quot;enabled&quot;:&quot;T_FALSE&quot;},&quot;compressionSettings&quot;:{&quot;imageSettings&quot;:{&quot;jpegQuality&quot;:70,&quot;optimizeImageForResolution&quot;:&quot;T_FALSE&quot;},&quot;audioQuality&quot;:70,&quot;videoQuality&quot;:65},&quot;protectionSettings&quot;:{&quot;watermarkEnabled&quot;:&quot;T_FALSE&quot;,&quot;watermarkPosition&quot;:&quot;MIDDLE_CENTER&quot;,&quot;openWatermarkUrl&quot;:&quot;T_FALSE&quot;,&quot;openWatermarkWebPageInNewWindow&quot;:&quot;T_FALSE&quot;,&quot;displayAfterEnabled&quot;:&quot;T_FALSE&quot;,&quot;displayUntilEnabled&quot;:&quot;T_FALSE&quot;,&quot;domainRestrictionEnabled&quot;:&quot;T_FALSE&quot;,&quot;enablePassword&quot;:&quot;T_FALSE&quot;},&quot;videoSettings&quot;:{&quot;videoCompressionSettings&quot;:{&quot;audioQuality&quot;:70,&quot;videoQuality&quot;:75},&quot;secondsOnEachSlide&quot;:5,&quot;hostingSettings&quot;:{}},&quot;ispringOnlineSettings&quot;:{&quot;onlineDestinationFolderId&quot;:&quot;1&quot;},&quot;cloudSettings&quot;:{&quot;onlineDestinationFolderId&quot;:&quot;1&quot;},&quot;wordSettings&quot;:{&quot;printCopies&quot;:1},&quot;studioSettings&quot;:{&quot;onlineDestinationFolderId&quot;:&quot;1&quot;,&quot;uploadSources&quot;:true}}"/>
  <p:tag name="ISPRING_SCORM_RATE_QUIZZES" val="0"/>
  <p:tag name="ISPRING_SCORM_PASSING_SCORE" val="100.000000"/>
  <p:tag name="ISPRING_PRESENTATION_TITLE" val="Tu nhien va Xa hoi 2 Bai 19 Thuc vat va dong vat quanh em  tiet 1"/>
</p:tagLst>
</file>

<file path=ppt/tags/tag10.xml><?xml version="1.0" encoding="utf-8"?>
<p:tagLst xmlns:a="http://schemas.openxmlformats.org/drawingml/2006/main" xmlns:r="http://schemas.openxmlformats.org/officeDocument/2006/relationships" xmlns:p="http://schemas.openxmlformats.org/presentationml/2006/main">
  <p:tag name="GENSWF_SLIDE_UID" val="{8104EA55-1C1B-405F-8FBB-B29CC11C0CFE}:11088454"/>
</p:tagLst>
</file>

<file path=ppt/tags/tag11.xml><?xml version="1.0" encoding="utf-8"?>
<p:tagLst xmlns:a="http://schemas.openxmlformats.org/drawingml/2006/main" xmlns:r="http://schemas.openxmlformats.org/officeDocument/2006/relationships" xmlns:p="http://schemas.openxmlformats.org/presentationml/2006/main">
  <p:tag name="GENSWF_SLIDE_UID" val="{15CCE6B7-E71C-408D-9AEF-27039A2A0B05}:11088455"/>
</p:tagLst>
</file>

<file path=ppt/tags/tag12.xml><?xml version="1.0" encoding="utf-8"?>
<p:tagLst xmlns:a="http://schemas.openxmlformats.org/drawingml/2006/main" xmlns:r="http://schemas.openxmlformats.org/officeDocument/2006/relationships" xmlns:p="http://schemas.openxmlformats.org/presentationml/2006/main">
  <p:tag name="GENSWF_SLIDE_UID" val="{A43A6B49-2804-4AD8-8270-A5844AC2092A}:11088456"/>
</p:tagLst>
</file>

<file path=ppt/tags/tag13.xml><?xml version="1.0" encoding="utf-8"?>
<p:tagLst xmlns:a="http://schemas.openxmlformats.org/drawingml/2006/main" xmlns:r="http://schemas.openxmlformats.org/officeDocument/2006/relationships" xmlns:p="http://schemas.openxmlformats.org/presentationml/2006/main">
  <p:tag name="GENSWF_SLIDE_UID" val="{B567E89D-470B-4327-AA2F-1306E1BAE7B3}:11088439"/>
</p:tagLst>
</file>

<file path=ppt/tags/tag14.xml><?xml version="1.0" encoding="utf-8"?>
<p:tagLst xmlns:a="http://schemas.openxmlformats.org/drawingml/2006/main" xmlns:r="http://schemas.openxmlformats.org/officeDocument/2006/relationships" xmlns:p="http://schemas.openxmlformats.org/presentationml/2006/main">
  <p:tag name="GENSWF_SLIDE_UID" val="{4E0F717C-CCAB-4A72-9C04-4F2DE907B9C9}:11088403"/>
</p:tagLst>
</file>

<file path=ppt/tags/tag15.xml><?xml version="1.0" encoding="utf-8"?>
<p:tagLst xmlns:a="http://schemas.openxmlformats.org/drawingml/2006/main" xmlns:r="http://schemas.openxmlformats.org/officeDocument/2006/relationships" xmlns:p="http://schemas.openxmlformats.org/presentationml/2006/main">
  <p:tag name="GENSWF_SLIDE_UID" val="{4F539C31-1979-4CC0-839F-22573997324B}:11088435"/>
</p:tagLst>
</file>

<file path=ppt/tags/tag2.xml><?xml version="1.0" encoding="utf-8"?>
<p:tagLst xmlns:a="http://schemas.openxmlformats.org/drawingml/2006/main" xmlns:r="http://schemas.openxmlformats.org/officeDocument/2006/relationships" xmlns:p="http://schemas.openxmlformats.org/presentationml/2006/main">
  <p:tag name="GENSWF_SLIDE_UID" val="{4FD22D36-E1BA-493B-9D79-95E9886F1CC9}:11088401"/>
</p:tagLst>
</file>

<file path=ppt/tags/tag3.xml><?xml version="1.0" encoding="utf-8"?>
<p:tagLst xmlns:a="http://schemas.openxmlformats.org/drawingml/2006/main" xmlns:r="http://schemas.openxmlformats.org/officeDocument/2006/relationships" xmlns:p="http://schemas.openxmlformats.org/presentationml/2006/main">
  <p:tag name="GENSWF_SLIDE_UID" val="{A5467A48-E287-47BA-86F4-DF0B73E42DDD}:11088446"/>
</p:tagLst>
</file>

<file path=ppt/tags/tag4.xml><?xml version="1.0" encoding="utf-8"?>
<p:tagLst xmlns:a="http://schemas.openxmlformats.org/drawingml/2006/main" xmlns:r="http://schemas.openxmlformats.org/officeDocument/2006/relationships" xmlns:p="http://schemas.openxmlformats.org/presentationml/2006/main">
  <p:tag name="GENSWF_SLIDE_UID" val="{B01D67AE-D448-4EFF-8334-9EC997A94D27}:11088447"/>
</p:tagLst>
</file>

<file path=ppt/tags/tag5.xml><?xml version="1.0" encoding="utf-8"?>
<p:tagLst xmlns:a="http://schemas.openxmlformats.org/drawingml/2006/main" xmlns:r="http://schemas.openxmlformats.org/officeDocument/2006/relationships" xmlns:p="http://schemas.openxmlformats.org/presentationml/2006/main">
  <p:tag name="GENSWF_SLIDE_UID" val="{53DAACE5-4E6B-44C1-87A1-85EF636B1A80}:11088448"/>
</p:tagLst>
</file>

<file path=ppt/tags/tag6.xml><?xml version="1.0" encoding="utf-8"?>
<p:tagLst xmlns:a="http://schemas.openxmlformats.org/drawingml/2006/main" xmlns:r="http://schemas.openxmlformats.org/officeDocument/2006/relationships" xmlns:p="http://schemas.openxmlformats.org/presentationml/2006/main">
  <p:tag name="GENSWF_SLIDE_UID" val="{780C3817-7E35-4046-9FFF-6DFD1972B841}:11088449"/>
</p:tagLst>
</file>

<file path=ppt/tags/tag7.xml><?xml version="1.0" encoding="utf-8"?>
<p:tagLst xmlns:a="http://schemas.openxmlformats.org/drawingml/2006/main" xmlns:r="http://schemas.openxmlformats.org/officeDocument/2006/relationships" xmlns:p="http://schemas.openxmlformats.org/presentationml/2006/main">
  <p:tag name="GENSWF_SLIDE_UID" val="{A43BB38D-D62F-470D-84D4-3BB535613AAA}:11088450"/>
</p:tagLst>
</file>

<file path=ppt/tags/tag8.xml><?xml version="1.0" encoding="utf-8"?>
<p:tagLst xmlns:a="http://schemas.openxmlformats.org/drawingml/2006/main" xmlns:r="http://schemas.openxmlformats.org/officeDocument/2006/relationships" xmlns:p="http://schemas.openxmlformats.org/presentationml/2006/main">
  <p:tag name="GENSWF_SLIDE_UID" val="{0C0ABD73-626A-47E0-AD77-0F8FAA1A79AF}:11088451"/>
</p:tagLst>
</file>

<file path=ppt/tags/tag9.xml><?xml version="1.0" encoding="utf-8"?>
<p:tagLst xmlns:a="http://schemas.openxmlformats.org/drawingml/2006/main" xmlns:r="http://schemas.openxmlformats.org/officeDocument/2006/relationships" xmlns:p="http://schemas.openxmlformats.org/presentationml/2006/main">
  <p:tag name="GENSWF_SLIDE_UID" val="{6DE3B5CA-D357-4BF4-A451-2FA1C56263E4}:11088453"/>
</p:tagLst>
</file>

<file path=ppt/theme/theme1.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Hoạt động">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616</TotalTime>
  <Words>714</Words>
  <Application>Microsoft Office PowerPoint</Application>
  <PresentationFormat>Widescreen</PresentationFormat>
  <Paragraphs>88</Paragraphs>
  <Slides>14</Slides>
  <Notes>1</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14</vt:i4>
      </vt:variant>
    </vt:vector>
  </HeadingPairs>
  <TitlesOfParts>
    <vt:vector size="23" baseType="lpstr">
      <vt:lpstr>Arial</vt:lpstr>
      <vt:lpstr>Averta Std CY Bold</vt:lpstr>
      <vt:lpstr>Calibri</vt:lpstr>
      <vt:lpstr>Calibri Light</vt:lpstr>
      <vt:lpstr>Quicksand Medium</vt:lpstr>
      <vt:lpstr>Times New Roman</vt:lpstr>
      <vt:lpstr>2_Office Theme</vt:lpstr>
      <vt:lpstr>4_Office Theme</vt:lpstr>
      <vt:lpstr>Hoạt động</vt:lpstr>
      <vt:lpstr>PowerPoint Presentation</vt:lpstr>
      <vt:lpstr>GIẢI ĐỐ VUI</vt:lpstr>
      <vt:lpstr>GIẢI ĐỐ VUI</vt:lpstr>
      <vt:lpstr>GIẢI ĐỐ VUI</vt:lpstr>
      <vt:lpstr>GIẢI ĐỐ VUI</vt:lpstr>
      <vt:lpstr>GIẢI ĐỐ VUI</vt:lpstr>
      <vt:lpstr>GIẢI ĐỐ VUI</vt:lpstr>
      <vt:lpstr>GIẢI ĐỐ VUI</vt:lpstr>
      <vt:lpstr>GIẢI ĐỐ VUI</vt:lpstr>
      <vt:lpstr>GIẢI ĐỐ VUI</vt:lpstr>
      <vt:lpstr>GIẢI ĐỐ VUI</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Tu nhien va Xa hoi 2 Bai 19 Thuc vat va dong vat quanh em  tiet 1</dc:title>
  <dc:creator>tran hong luong</dc:creator>
  <cp:lastModifiedBy>dung phan</cp:lastModifiedBy>
  <cp:revision>183</cp:revision>
  <dcterms:created xsi:type="dcterms:W3CDTF">2021-06-23T08:03:30Z</dcterms:created>
  <dcterms:modified xsi:type="dcterms:W3CDTF">2026-01-19T09:42:36Z</dcterms:modified>
</cp:coreProperties>
</file>