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3B3A-93B2-C154-3FBA-A49B9B328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177F2-3E0F-0516-5D3E-26EB30815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71FBB-B667-EA27-766F-E36BD242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909F-DFD2-4706-B566-856DF6252FE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B6537-5B81-9C71-C825-6CDD2A81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2BFBB-F349-4FD9-5B34-B83F75C4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E026-955D-4D32-977A-C2CE9497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7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67FA-6B99-6F0A-E07E-2CD75CC8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F1A7C-E8C9-3DE1-BF78-614BFB654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BCDA-C8AA-099C-768D-AE643B92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909F-DFD2-4706-B566-856DF6252FE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D5544-BB50-2827-0119-33DA5C9D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DDBBF-C93B-CEDE-86D1-2FF40179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E026-955D-4D32-977A-C2CE9497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0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B349B4-A6CB-2988-A5DC-B7689A9D5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71166-5CB6-8CFA-FE2E-98CCDB750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28B45-984B-6200-6AEF-DDD5CDE1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909F-DFD2-4706-B566-856DF6252FE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7818F-6450-0094-9BD8-15B6FDA7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99308-5FB5-F209-A27E-AA56E701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E026-955D-4D32-977A-C2CE9497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4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91C8-D2CF-BBA2-413B-6B00D6F7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E21B7-9E93-776B-63EF-5D87D0BE0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1CD8F-81C5-76A6-F885-26AAF796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909F-DFD2-4706-B566-856DF6252FE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0C715-A5D7-5D80-0CD5-03CDE638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32EBC-2B17-A87C-7706-7B0510E7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E026-955D-4D32-977A-C2CE9497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3DAD-38AC-03D2-1EDB-C06787C9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79AF5-3890-DB91-B979-AD7C2603E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9D099-C7A5-943C-A991-63587B5D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909F-DFD2-4706-B566-856DF6252FE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09E16-1E0C-05A4-9816-095AEF6B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8D788-150C-4179-E923-11E948B3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E026-955D-4D32-977A-C2CE9497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2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240E-BCE7-36C5-6EE6-8B91B421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901E5-BDDF-E9BA-03DA-C9557EBCE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84C5C-C667-2365-477E-33D21C28E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D1DBB-540C-CE14-2CC5-1D677D28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909F-DFD2-4706-B566-856DF6252FE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32E0F-118A-CE65-CA12-8889D404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2B81B-33A0-AD8C-C8A9-AB6B457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E026-955D-4D32-977A-C2CE9497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0605-629A-6762-ACB8-19FCC198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17869-9713-CA7D-3C4B-2A3C039EC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1ECCA-A346-A3DD-3273-91431533D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80471-B317-9FAF-211D-ECD4EF251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D282C-4FD5-80C0-FCEB-A47C5912D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79529-47D3-C43A-05AB-BDFF22BA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909F-DFD2-4706-B566-856DF6252FE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05095-F164-6AA1-EAEF-4258A132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00987-2A95-9C46-760E-071B5FC2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E026-955D-4D32-977A-C2CE9497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1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30A4-174D-CA45-A0FA-A86869E7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FFBF3-5AB3-5007-BE9F-44574D82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909F-DFD2-4706-B566-856DF6252FE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2A2E8-8333-BE72-7132-617ADEB4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09B17-C02B-6A9B-D535-AC524CBF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E026-955D-4D32-977A-C2CE9497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1C6DC-1CE4-69C3-45DE-366F5974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909F-DFD2-4706-B566-856DF6252FE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EA179-7A96-E219-2B66-B9931F38B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A09FC-1C99-1879-40B9-239208CD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E026-955D-4D32-977A-C2CE9497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468F-0E89-7F78-3581-B1C3D35D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102CF-FBFF-8875-5DDB-8D069CD5A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E0208-A048-7F71-7E88-C2DA58DED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5C5EC-5725-3000-247E-FC017811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909F-DFD2-4706-B566-856DF6252FE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4D93D-9CFE-F755-DF67-C67E0216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E40C2-12EC-7885-207B-123F4C60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E026-955D-4D32-977A-C2CE9497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70A4-644B-6DB4-DC58-7A9392A3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63932-827D-B7EF-F5E1-40E294C8B5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56084-38E3-87BD-6494-10085B8FB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236A1-07A0-1DF5-33F8-08174428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909F-DFD2-4706-B566-856DF6252FE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1F7F6-A896-579B-30FB-4E77C07B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C24FB-A9A6-D6C7-BB82-AE982EF3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E026-955D-4D32-977A-C2CE9497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E67FE-BE3C-FB7B-BE0D-6C5B10BE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00E68-B265-DBC8-EA49-7564D684E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ACBD2-B90E-890F-E344-E9C0177B5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909F-DFD2-4706-B566-856DF6252FE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03D8F-0B46-1871-0C3B-F107EF30C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85A83-503A-F885-2054-6FE206173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E026-955D-4D32-977A-C2CE9497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3CC2-E198-CD6A-9CB9-1B3C9497D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94AFB-8F41-2F1C-93B4-AD2D72608D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01688-5300-A013-8DC2-D7D19D74F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10972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036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C3004-DA80-025A-7A1B-0C08420A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D0B821-CEC0-70C7-570A-0678A2C12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32241" y="-1878629"/>
            <a:ext cx="5947185" cy="1079582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516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38198-D54A-64B0-8705-50276C20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811384-80AD-448F-EDEA-792C34883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4285" y="-1672082"/>
            <a:ext cx="6003033" cy="10515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14F8-4024-5902-9A89-E7F96AB6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7C95AC-7F4F-B984-6620-6F27D13F6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53136" y="-1949810"/>
            <a:ext cx="6301145" cy="1093101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27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3734-DBD8-DC92-1EE3-50B0C5EE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DAC2AC-F0CE-6587-3DC1-A20457735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51341" y="-1948020"/>
            <a:ext cx="6127753" cy="1075403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014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25BA-D720-FB02-F1F5-3F12DC2C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A7CE38-A604-2166-5A7C-FA9A3E927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34249" y="-1865109"/>
            <a:ext cx="5961936" cy="1075403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57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A8ED-F05D-1262-0711-46C1307C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6CF41C-D260-903D-E05A-B2CAEF3DD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1797" y="-1895735"/>
            <a:ext cx="6301150" cy="1082285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157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6DDC5AF-9DA0-4CE6-89FA-A3A6C161EB0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0004{0F9A86C6-73BD-4738-92D0-BEA063D330BE}&quot;,&quot;C:\\Users\\Dell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TẬP RÈN LUYỆN KĨ NĂNG TRÈO (Tiết 1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2F98A2-C732-4660-9E58-0572EFB1987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7D53F3-7769-4CE7-A711-3C523DB09E69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BE5905-948D-4480-BAF9-EC9616991930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669301-C613-4196-B7FB-59BCA5BD1138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396071-D1BF-4E11-A4A2-1D0F99E744D5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935569-CA59-4F23-929F-A08A73888C25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F63A4D-B56F-4B65-B87C-AA0BDA55F6EA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RÈN LUYỆN KĨ NĂNG TRÈO (Tiết 1)</dc:title>
  <dc:creator>dung phan</dc:creator>
  <cp:lastModifiedBy>dung phan</cp:lastModifiedBy>
  <cp:revision>3</cp:revision>
  <dcterms:created xsi:type="dcterms:W3CDTF">2026-01-22T07:13:04Z</dcterms:created>
  <dcterms:modified xsi:type="dcterms:W3CDTF">2026-01-22T07:13:47Z</dcterms:modified>
</cp:coreProperties>
</file>