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8" r:id="rId3"/>
    <p:sldId id="259" r:id="rId4"/>
    <p:sldId id="269" r:id="rId5"/>
    <p:sldId id="300" r:id="rId6"/>
    <p:sldId id="309" r:id="rId7"/>
    <p:sldId id="310" r:id="rId8"/>
    <p:sldId id="296" r:id="rId9"/>
    <p:sldId id="260" r:id="rId10"/>
    <p:sldId id="297" r:id="rId11"/>
    <p:sldId id="298" r:id="rId12"/>
    <p:sldId id="299" r:id="rId13"/>
    <p:sldId id="301" r:id="rId14"/>
    <p:sldId id="302" r:id="rId15"/>
    <p:sldId id="303" r:id="rId16"/>
  </p:sldIdLst>
  <p:sldSz cx="9144000" cy="5143500" type="screen16x9"/>
  <p:notesSz cx="6858000" cy="9144000"/>
  <p:embeddedFontLst>
    <p:embeddedFont>
      <p:font typeface="Archivo SemiBold" charset="0"/>
      <p:bold r:id="rId18"/>
      <p:boldItalic r:id="rId19"/>
    </p:embeddedFont>
    <p:embeddedFont>
      <p:font typeface="Open Sans" panose="020B0606030504020204" pitchFamily="34" charset="0"/>
      <p:regular r:id="rId20"/>
      <p:bold r:id="rId21"/>
      <p:italic r:id="rId22"/>
      <p:boldItalic r:id="rId23"/>
    </p:embeddedFont>
    <p:embeddedFont>
      <p:font typeface="Open Sans ExtraBold" panose="020B0906030804020204" pitchFamily="34" charset="0"/>
      <p:bold r:id="rId24"/>
      <p:boldItalic r:id="rId25"/>
    </p:embeddedFont>
    <p:embeddedFont>
      <p:font typeface="Work Sans" pitchFamily="2" charset="0"/>
      <p:regular r:id="rId26"/>
    </p:embeddedFont>
  </p:embeddedFontLst>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78DA06-3F67-4A96-8BED-C762CAA15A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99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2d2866f2f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2d2866f2f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22d8870a0c6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22d8870a0c6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22d8870a0c6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22d8870a0c6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22d2866f2f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22d2866f2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22d8870a0c6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22d8870a0c6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22d8870a0c6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22d8870a0c6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2d2866f2f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2d2866f2f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22d8870a0c6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22d8870a0c6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2d2866f2f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2d2866f2f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2d2866f2f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2d2866f2f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22d8870a0c6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22d8870a0c6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92000"/>
          </a:blip>
          <a:srcRect l="3479" r="3479"/>
          <a:stretch>
            <a:fillRect/>
          </a:stretch>
        </p:blipFill>
        <p:spPr>
          <a:xfrm>
            <a:off x="0" y="0"/>
            <a:ext cx="9144000" cy="5143501"/>
          </a:xfrm>
          <a:prstGeom prst="rect">
            <a:avLst/>
          </a:prstGeom>
          <a:noFill/>
          <a:ln>
            <a:noFill/>
          </a:ln>
        </p:spPr>
      </p:pic>
      <p:grpSp>
        <p:nvGrpSpPr>
          <p:cNvPr id="10" name="Google Shape;10;p2"/>
          <p:cNvGrpSpPr/>
          <p:nvPr/>
        </p:nvGrpSpPr>
        <p:grpSpPr>
          <a:xfrm>
            <a:off x="715100" y="535000"/>
            <a:ext cx="7713944" cy="4073353"/>
            <a:chOff x="715100" y="535000"/>
            <a:chExt cx="7713944" cy="4073353"/>
          </a:xfrm>
        </p:grpSpPr>
        <p:sp>
          <p:nvSpPr>
            <p:cNvPr id="11" name="Google Shape;11;p2"/>
            <p:cNvSpPr/>
            <p:nvPr/>
          </p:nvSpPr>
          <p:spPr>
            <a:xfrm>
              <a:off x="715100" y="535000"/>
              <a:ext cx="7564500" cy="3926100"/>
            </a:xfrm>
            <a:prstGeom prst="roundRect">
              <a:avLst>
                <a:gd name="adj" fmla="val 1301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64544" y="682253"/>
              <a:ext cx="7564500" cy="3926100"/>
            </a:xfrm>
            <a:prstGeom prst="roundRect">
              <a:avLst>
                <a:gd name="adj" fmla="val 1125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1595750" y="1443325"/>
            <a:ext cx="5952600" cy="1680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3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2392500" y="3443088"/>
            <a:ext cx="4359000" cy="4095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5" name="Google Shape;15;p2"/>
          <p:cNvGrpSpPr/>
          <p:nvPr/>
        </p:nvGrpSpPr>
        <p:grpSpPr>
          <a:xfrm rot="10800000">
            <a:off x="8664499" y="758461"/>
            <a:ext cx="244552" cy="344369"/>
            <a:chOff x="4953450" y="1632950"/>
            <a:chExt cx="145100" cy="204325"/>
          </a:xfrm>
        </p:grpSpPr>
        <p:sp>
          <p:nvSpPr>
            <p:cNvPr id="16" name="Google Shape;16;p2"/>
            <p:cNvSpPr/>
            <p:nvPr/>
          </p:nvSpPr>
          <p:spPr>
            <a:xfrm>
              <a:off x="5026000" y="1632950"/>
              <a:ext cx="25" cy="204325"/>
            </a:xfrm>
            <a:custGeom>
              <a:avLst/>
              <a:gdLst/>
              <a:ahLst/>
              <a:cxnLst/>
              <a:rect l="l" t="t" r="r" b="b"/>
              <a:pathLst>
                <a:path w="1" h="8173" fill="none" extrusionOk="0">
                  <a:moveTo>
                    <a:pt x="1" y="0"/>
                  </a:moveTo>
                  <a:lnTo>
                    <a:pt x="1" y="817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993825" y="1702900"/>
              <a:ext cx="64400" cy="64400"/>
            </a:xfrm>
            <a:custGeom>
              <a:avLst/>
              <a:gdLst/>
              <a:ahLst/>
              <a:cxnLst/>
              <a:rect l="l" t="t" r="r" b="b"/>
              <a:pathLst>
                <a:path w="2576" h="2576" fill="none" extrusionOk="0">
                  <a:moveTo>
                    <a:pt x="2575" y="2575"/>
                  </a:moveTo>
                  <a:lnTo>
                    <a:pt x="0" y="0"/>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993825" y="1702900"/>
              <a:ext cx="64400" cy="64400"/>
            </a:xfrm>
            <a:custGeom>
              <a:avLst/>
              <a:gdLst/>
              <a:ahLst/>
              <a:cxnLst/>
              <a:rect l="l" t="t" r="r" b="b"/>
              <a:pathLst>
                <a:path w="2576" h="2576" fill="none" extrusionOk="0">
                  <a:moveTo>
                    <a:pt x="2575" y="0"/>
                  </a:moveTo>
                  <a:lnTo>
                    <a:pt x="0" y="2575"/>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953450" y="1735100"/>
              <a:ext cx="145100" cy="25"/>
            </a:xfrm>
            <a:custGeom>
              <a:avLst/>
              <a:gdLst/>
              <a:ahLst/>
              <a:cxnLst/>
              <a:rect l="l" t="t" r="r" b="b"/>
              <a:pathLst>
                <a:path w="5804" h="1" fill="none" extrusionOk="0">
                  <a:moveTo>
                    <a:pt x="5804"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8427464" y="311413"/>
            <a:ext cx="1206132" cy="3329044"/>
            <a:chOff x="8103614" y="-674412"/>
            <a:chExt cx="1206132" cy="3329044"/>
          </a:xfrm>
        </p:grpSpPr>
        <p:sp>
          <p:nvSpPr>
            <p:cNvPr id="21" name="Google Shape;21;p2"/>
            <p:cNvSpPr/>
            <p:nvPr/>
          </p:nvSpPr>
          <p:spPr>
            <a:xfrm rot="10800000">
              <a:off x="8208121" y="-597840"/>
              <a:ext cx="151981" cy="186784"/>
            </a:xfrm>
            <a:custGeom>
              <a:avLst/>
              <a:gdLst/>
              <a:ahLst/>
              <a:cxnLst/>
              <a:rect l="l" t="t" r="r" b="b"/>
              <a:pathLst>
                <a:path w="3607" h="4433" extrusionOk="0">
                  <a:moveTo>
                    <a:pt x="1804" y="0"/>
                  </a:moveTo>
                  <a:lnTo>
                    <a:pt x="1756" y="391"/>
                  </a:lnTo>
                  <a:cubicBezTo>
                    <a:pt x="1644" y="1323"/>
                    <a:pt x="928" y="2067"/>
                    <a:pt x="1" y="2217"/>
                  </a:cubicBezTo>
                  <a:cubicBezTo>
                    <a:pt x="928" y="2365"/>
                    <a:pt x="1644" y="3110"/>
                    <a:pt x="1756" y="4042"/>
                  </a:cubicBezTo>
                  <a:lnTo>
                    <a:pt x="1804" y="4433"/>
                  </a:lnTo>
                  <a:lnTo>
                    <a:pt x="1851" y="4042"/>
                  </a:lnTo>
                  <a:cubicBezTo>
                    <a:pt x="1963" y="3110"/>
                    <a:pt x="2679" y="2365"/>
                    <a:pt x="3607" y="2217"/>
                  </a:cubicBezTo>
                  <a:cubicBezTo>
                    <a:pt x="2679" y="2067"/>
                    <a:pt x="1963" y="1323"/>
                    <a:pt x="1851" y="391"/>
                  </a:cubicBezTo>
                  <a:lnTo>
                    <a:pt x="18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2"/>
            <p:cNvGrpSpPr/>
            <p:nvPr/>
          </p:nvGrpSpPr>
          <p:grpSpPr>
            <a:xfrm>
              <a:off x="8103614" y="-674412"/>
              <a:ext cx="1206132" cy="3329044"/>
              <a:chOff x="8094214" y="-974987"/>
              <a:chExt cx="1206132" cy="3329044"/>
            </a:xfrm>
          </p:grpSpPr>
          <p:sp>
            <p:nvSpPr>
              <p:cNvPr id="23" name="Google Shape;23;p2"/>
              <p:cNvSpPr/>
              <p:nvPr/>
            </p:nvSpPr>
            <p:spPr>
              <a:xfrm rot="10800000">
                <a:off x="8094214" y="-744377"/>
                <a:ext cx="128722" cy="1144555"/>
              </a:xfrm>
              <a:custGeom>
                <a:avLst/>
                <a:gdLst/>
                <a:ahLst/>
                <a:cxnLst/>
                <a:rect l="l" t="t" r="r" b="b"/>
                <a:pathLst>
                  <a:path w="3055" h="27164" fill="none" extrusionOk="0">
                    <a:moveTo>
                      <a:pt x="0" y="27164"/>
                    </a:moveTo>
                    <a:cubicBezTo>
                      <a:pt x="1914" y="24731"/>
                      <a:pt x="3055" y="21661"/>
                      <a:pt x="3055" y="18326"/>
                    </a:cubicBezTo>
                    <a:lnTo>
                      <a:pt x="3055" y="0"/>
                    </a:lnTo>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8094231" y="-974987"/>
                <a:ext cx="1206114" cy="3329044"/>
              </a:xfrm>
              <a:custGeom>
                <a:avLst/>
                <a:gdLst/>
                <a:ahLst/>
                <a:cxnLst/>
                <a:rect l="l" t="t" r="r" b="b"/>
                <a:pathLst>
                  <a:path w="28625" h="79009" fill="none" extrusionOk="0">
                    <a:moveTo>
                      <a:pt x="28625" y="20820"/>
                    </a:moveTo>
                    <a:lnTo>
                      <a:pt x="28625" y="14313"/>
                    </a:lnTo>
                    <a:cubicBezTo>
                      <a:pt x="28625" y="6409"/>
                      <a:pt x="22218" y="0"/>
                      <a:pt x="14313" y="0"/>
                    </a:cubicBezTo>
                    <a:lnTo>
                      <a:pt x="14313" y="0"/>
                    </a:lnTo>
                    <a:cubicBezTo>
                      <a:pt x="6409" y="0"/>
                      <a:pt x="0" y="6409"/>
                      <a:pt x="0" y="14313"/>
                    </a:cubicBezTo>
                    <a:lnTo>
                      <a:pt x="0" y="64696"/>
                    </a:lnTo>
                    <a:cubicBezTo>
                      <a:pt x="0" y="72600"/>
                      <a:pt x="6409" y="79008"/>
                      <a:pt x="14313" y="79008"/>
                    </a:cubicBezTo>
                    <a:lnTo>
                      <a:pt x="14313" y="79008"/>
                    </a:lnTo>
                    <a:cubicBezTo>
                      <a:pt x="17555" y="79008"/>
                      <a:pt x="20545" y="77930"/>
                      <a:pt x="22945" y="76113"/>
                    </a:cubicBezTo>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 name="Google Shape;25;p2"/>
          <p:cNvGrpSpPr/>
          <p:nvPr/>
        </p:nvGrpSpPr>
        <p:grpSpPr>
          <a:xfrm rot="5400000">
            <a:off x="8513415" y="4510028"/>
            <a:ext cx="546720" cy="477958"/>
            <a:chOff x="2072075" y="1123775"/>
            <a:chExt cx="417025" cy="364575"/>
          </a:xfrm>
        </p:grpSpPr>
        <p:sp>
          <p:nvSpPr>
            <p:cNvPr id="26" name="Google Shape;26;p2"/>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448150" y="1452250"/>
              <a:ext cx="40950" cy="36100"/>
            </a:xfrm>
            <a:custGeom>
              <a:avLst/>
              <a:gdLst/>
              <a:ahLst/>
              <a:cxnLst/>
              <a:rect l="l" t="t" r="r" b="b"/>
              <a:pathLst>
                <a:path w="1638" h="1444" extrusionOk="0">
                  <a:moveTo>
                    <a:pt x="819" y="1"/>
                  </a:moveTo>
                  <a:cubicBezTo>
                    <a:pt x="726" y="1"/>
                    <a:pt x="632" y="19"/>
                    <a:pt x="541" y="57"/>
                  </a:cubicBezTo>
                  <a:cubicBezTo>
                    <a:pt x="174" y="210"/>
                    <a:pt x="0" y="633"/>
                    <a:pt x="154" y="999"/>
                  </a:cubicBezTo>
                  <a:cubicBezTo>
                    <a:pt x="270" y="1276"/>
                    <a:pt x="538" y="1443"/>
                    <a:pt x="820" y="1443"/>
                  </a:cubicBezTo>
                  <a:cubicBezTo>
                    <a:pt x="912" y="1443"/>
                    <a:pt x="1006" y="1425"/>
                    <a:pt x="1097" y="1388"/>
                  </a:cubicBezTo>
                  <a:cubicBezTo>
                    <a:pt x="1464" y="1234"/>
                    <a:pt x="1638" y="811"/>
                    <a:pt x="1484" y="444"/>
                  </a:cubicBezTo>
                  <a:cubicBezTo>
                    <a:pt x="1369" y="168"/>
                    <a:pt x="1101" y="1"/>
                    <a:pt x="819" y="1"/>
                  </a:cubicBezTo>
                  <a:close/>
                </a:path>
              </a:pathLst>
            </a:custGeom>
            <a:solidFill>
              <a:schemeClr val="dk1"/>
            </a:solidFill>
            <a:ln w="300"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5400000">
            <a:off x="-146493" y="402047"/>
            <a:ext cx="1039787" cy="477958"/>
            <a:chOff x="1882800" y="1123775"/>
            <a:chExt cx="793125" cy="364575"/>
          </a:xfrm>
        </p:grpSpPr>
        <p:sp>
          <p:nvSpPr>
            <p:cNvPr id="36" name="Google Shape;36;p2"/>
            <p:cNvSpPr/>
            <p:nvPr/>
          </p:nvSpPr>
          <p:spPr>
            <a:xfrm>
              <a:off x="1882800" y="1126200"/>
              <a:ext cx="36075" cy="36075"/>
            </a:xfrm>
            <a:custGeom>
              <a:avLst/>
              <a:gdLst/>
              <a:ahLst/>
              <a:cxnLst/>
              <a:rect l="l" t="t" r="r" b="b"/>
              <a:pathLst>
                <a:path w="1443" h="1443" extrusionOk="0">
                  <a:moveTo>
                    <a:pt x="722" y="1"/>
                  </a:moveTo>
                  <a:cubicBezTo>
                    <a:pt x="323" y="1"/>
                    <a:pt x="1" y="324"/>
                    <a:pt x="1" y="722"/>
                  </a:cubicBezTo>
                  <a:cubicBezTo>
                    <a:pt x="1" y="1120"/>
                    <a:pt x="323" y="1443"/>
                    <a:pt x="722" y="1443"/>
                  </a:cubicBezTo>
                  <a:cubicBezTo>
                    <a:pt x="1120" y="1443"/>
                    <a:pt x="1443" y="1120"/>
                    <a:pt x="1443" y="722"/>
                  </a:cubicBezTo>
                  <a:cubicBezTo>
                    <a:pt x="1443" y="324"/>
                    <a:pt x="1120" y="1"/>
                    <a:pt x="722"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882800" y="1289250"/>
              <a:ext cx="36075" cy="36075"/>
            </a:xfrm>
            <a:custGeom>
              <a:avLst/>
              <a:gdLst/>
              <a:ahLst/>
              <a:cxnLst/>
              <a:rect l="l" t="t" r="r" b="b"/>
              <a:pathLst>
                <a:path w="1443" h="1443" fill="none" extrusionOk="0">
                  <a:moveTo>
                    <a:pt x="722" y="0"/>
                  </a:moveTo>
                  <a:cubicBezTo>
                    <a:pt x="323" y="0"/>
                    <a:pt x="1" y="323"/>
                    <a:pt x="1" y="721"/>
                  </a:cubicBezTo>
                  <a:cubicBezTo>
                    <a:pt x="1" y="1119"/>
                    <a:pt x="323" y="1442"/>
                    <a:pt x="722" y="1442"/>
                  </a:cubicBezTo>
                  <a:cubicBezTo>
                    <a:pt x="1120" y="1442"/>
                    <a:pt x="1443" y="1119"/>
                    <a:pt x="1443" y="721"/>
                  </a:cubicBezTo>
                  <a:cubicBezTo>
                    <a:pt x="1443" y="323"/>
                    <a:pt x="1120" y="0"/>
                    <a:pt x="722" y="0"/>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882800" y="1452275"/>
              <a:ext cx="36075" cy="36075"/>
            </a:xfrm>
            <a:custGeom>
              <a:avLst/>
              <a:gdLst/>
              <a:ahLst/>
              <a:cxnLst/>
              <a:rect l="l" t="t" r="r" b="b"/>
              <a:pathLst>
                <a:path w="1443" h="1443" extrusionOk="0">
                  <a:moveTo>
                    <a:pt x="722" y="1"/>
                  </a:moveTo>
                  <a:cubicBezTo>
                    <a:pt x="323" y="1"/>
                    <a:pt x="1" y="324"/>
                    <a:pt x="1" y="721"/>
                  </a:cubicBezTo>
                  <a:cubicBezTo>
                    <a:pt x="1" y="1120"/>
                    <a:pt x="323" y="1443"/>
                    <a:pt x="722" y="1443"/>
                  </a:cubicBezTo>
                  <a:cubicBezTo>
                    <a:pt x="1120" y="1443"/>
                    <a:pt x="1443" y="1120"/>
                    <a:pt x="1443" y="721"/>
                  </a:cubicBezTo>
                  <a:cubicBezTo>
                    <a:pt x="1443" y="324"/>
                    <a:pt x="1120" y="1"/>
                    <a:pt x="722"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48150" y="1452250"/>
              <a:ext cx="40950" cy="36100"/>
            </a:xfrm>
            <a:custGeom>
              <a:avLst/>
              <a:gdLst/>
              <a:ahLst/>
              <a:cxnLst/>
              <a:rect l="l" t="t" r="r" b="b"/>
              <a:pathLst>
                <a:path w="1638" h="1444" extrusionOk="0">
                  <a:moveTo>
                    <a:pt x="819" y="1"/>
                  </a:moveTo>
                  <a:cubicBezTo>
                    <a:pt x="726" y="1"/>
                    <a:pt x="632" y="19"/>
                    <a:pt x="541" y="57"/>
                  </a:cubicBezTo>
                  <a:cubicBezTo>
                    <a:pt x="174" y="210"/>
                    <a:pt x="0" y="633"/>
                    <a:pt x="154" y="999"/>
                  </a:cubicBezTo>
                  <a:cubicBezTo>
                    <a:pt x="270" y="1276"/>
                    <a:pt x="538" y="1443"/>
                    <a:pt x="820" y="1443"/>
                  </a:cubicBezTo>
                  <a:cubicBezTo>
                    <a:pt x="912" y="1443"/>
                    <a:pt x="1006" y="1425"/>
                    <a:pt x="1097" y="1388"/>
                  </a:cubicBezTo>
                  <a:cubicBezTo>
                    <a:pt x="1464" y="1234"/>
                    <a:pt x="1638" y="811"/>
                    <a:pt x="1484" y="444"/>
                  </a:cubicBezTo>
                  <a:cubicBezTo>
                    <a:pt x="1369" y="168"/>
                    <a:pt x="1101" y="1"/>
                    <a:pt x="819" y="1"/>
                  </a:cubicBezTo>
                  <a:close/>
                </a:path>
              </a:pathLst>
            </a:custGeom>
            <a:solidFill>
              <a:schemeClr val="dk1"/>
            </a:solidFill>
            <a:ln w="300"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639825" y="1126200"/>
              <a:ext cx="36100" cy="36075"/>
            </a:xfrm>
            <a:custGeom>
              <a:avLst/>
              <a:gdLst/>
              <a:ahLst/>
              <a:cxnLst/>
              <a:rect l="l" t="t" r="r" b="b"/>
              <a:pathLst>
                <a:path w="1444" h="1443" extrusionOk="0">
                  <a:moveTo>
                    <a:pt x="723" y="1"/>
                  </a:moveTo>
                  <a:cubicBezTo>
                    <a:pt x="324" y="1"/>
                    <a:pt x="1" y="324"/>
                    <a:pt x="1" y="722"/>
                  </a:cubicBezTo>
                  <a:cubicBezTo>
                    <a:pt x="1" y="1120"/>
                    <a:pt x="324" y="1443"/>
                    <a:pt x="723" y="1443"/>
                  </a:cubicBezTo>
                  <a:cubicBezTo>
                    <a:pt x="1120" y="1443"/>
                    <a:pt x="1443" y="1120"/>
                    <a:pt x="1443" y="722"/>
                  </a:cubicBezTo>
                  <a:cubicBezTo>
                    <a:pt x="1443" y="324"/>
                    <a:pt x="1120" y="1"/>
                    <a:pt x="723"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639825" y="1289250"/>
              <a:ext cx="36100" cy="36075"/>
            </a:xfrm>
            <a:custGeom>
              <a:avLst/>
              <a:gdLst/>
              <a:ahLst/>
              <a:cxnLst/>
              <a:rect l="l" t="t" r="r" b="b"/>
              <a:pathLst>
                <a:path w="1444" h="1443" extrusionOk="0">
                  <a:moveTo>
                    <a:pt x="723" y="0"/>
                  </a:moveTo>
                  <a:cubicBezTo>
                    <a:pt x="324" y="0"/>
                    <a:pt x="1" y="323"/>
                    <a:pt x="1" y="721"/>
                  </a:cubicBezTo>
                  <a:cubicBezTo>
                    <a:pt x="1" y="1119"/>
                    <a:pt x="324" y="1442"/>
                    <a:pt x="723" y="1442"/>
                  </a:cubicBezTo>
                  <a:cubicBezTo>
                    <a:pt x="1120" y="1442"/>
                    <a:pt x="1443" y="1119"/>
                    <a:pt x="1443" y="721"/>
                  </a:cubicBezTo>
                  <a:cubicBezTo>
                    <a:pt x="1443" y="323"/>
                    <a:pt x="1120" y="0"/>
                    <a:pt x="723"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639825" y="1452275"/>
              <a:ext cx="36100" cy="36050"/>
            </a:xfrm>
            <a:custGeom>
              <a:avLst/>
              <a:gdLst/>
              <a:ahLst/>
              <a:cxnLst/>
              <a:rect l="l" t="t" r="r" b="b"/>
              <a:pathLst>
                <a:path w="1444" h="1442" extrusionOk="0">
                  <a:moveTo>
                    <a:pt x="723" y="1"/>
                  </a:moveTo>
                  <a:cubicBezTo>
                    <a:pt x="324" y="1"/>
                    <a:pt x="1" y="324"/>
                    <a:pt x="1" y="721"/>
                  </a:cubicBezTo>
                  <a:cubicBezTo>
                    <a:pt x="1" y="1120"/>
                    <a:pt x="324" y="1442"/>
                    <a:pt x="723" y="1442"/>
                  </a:cubicBezTo>
                  <a:cubicBezTo>
                    <a:pt x="1120" y="1442"/>
                    <a:pt x="1443" y="1120"/>
                    <a:pt x="1443" y="721"/>
                  </a:cubicBezTo>
                  <a:cubicBezTo>
                    <a:pt x="1443" y="324"/>
                    <a:pt x="1120" y="1"/>
                    <a:pt x="723"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a:off x="540330" y="4433307"/>
            <a:ext cx="197149" cy="197149"/>
            <a:chOff x="5219175" y="1126200"/>
            <a:chExt cx="54150" cy="54150"/>
          </a:xfrm>
        </p:grpSpPr>
        <p:sp>
          <p:nvSpPr>
            <p:cNvPr id="52" name="Google Shape;52;p2"/>
            <p:cNvSpPr/>
            <p:nvPr/>
          </p:nvSpPr>
          <p:spPr>
            <a:xfrm>
              <a:off x="5246250" y="1126200"/>
              <a:ext cx="25" cy="18075"/>
            </a:xfrm>
            <a:custGeom>
              <a:avLst/>
              <a:gdLst/>
              <a:ahLst/>
              <a:cxnLst/>
              <a:rect l="l" t="t" r="r" b="b"/>
              <a:pathLst>
                <a:path w="1" h="723" fill="none" extrusionOk="0">
                  <a:moveTo>
                    <a:pt x="0" y="1"/>
                  </a:moveTo>
                  <a:lnTo>
                    <a:pt x="0" y="72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246250" y="1162275"/>
              <a:ext cx="25" cy="18075"/>
            </a:xfrm>
            <a:custGeom>
              <a:avLst/>
              <a:gdLst/>
              <a:ahLst/>
              <a:cxnLst/>
              <a:rect l="l" t="t" r="r" b="b"/>
              <a:pathLst>
                <a:path w="1" h="723" fill="none" extrusionOk="0">
                  <a:moveTo>
                    <a:pt x="0" y="1"/>
                  </a:moveTo>
                  <a:lnTo>
                    <a:pt x="0" y="723"/>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255250"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219175"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510"/>
        <p:cNvGrpSpPr/>
        <p:nvPr/>
      </p:nvGrpSpPr>
      <p:grpSpPr>
        <a:xfrm>
          <a:off x="0" y="0"/>
          <a:ext cx="0" cy="0"/>
          <a:chOff x="0" y="0"/>
          <a:chExt cx="0" cy="0"/>
        </a:xfrm>
      </p:grpSpPr>
      <p:pic>
        <p:nvPicPr>
          <p:cNvPr id="511" name="Google Shape;511;p17"/>
          <p:cNvPicPr preferRelativeResize="0"/>
          <p:nvPr/>
        </p:nvPicPr>
        <p:blipFill rotWithShape="1">
          <a:blip r:embed="rId2">
            <a:alphaModFix amt="77000"/>
          </a:blip>
          <a:srcRect l="3479" r="3479"/>
          <a:stretch>
            <a:fillRect/>
          </a:stretch>
        </p:blipFill>
        <p:spPr>
          <a:xfrm rot="10800000">
            <a:off x="0" y="0"/>
            <a:ext cx="9144000" cy="5143501"/>
          </a:xfrm>
          <a:prstGeom prst="rect">
            <a:avLst/>
          </a:prstGeom>
          <a:noFill/>
          <a:ln>
            <a:noFill/>
          </a:ln>
        </p:spPr>
      </p:pic>
      <p:grpSp>
        <p:nvGrpSpPr>
          <p:cNvPr id="512" name="Google Shape;512;p17"/>
          <p:cNvGrpSpPr/>
          <p:nvPr/>
        </p:nvGrpSpPr>
        <p:grpSpPr>
          <a:xfrm>
            <a:off x="429447" y="298520"/>
            <a:ext cx="8285106" cy="4546461"/>
            <a:chOff x="429447" y="298520"/>
            <a:chExt cx="8285106" cy="4546461"/>
          </a:xfrm>
        </p:grpSpPr>
        <p:sp>
          <p:nvSpPr>
            <p:cNvPr id="513" name="Google Shape;513;p17"/>
            <p:cNvSpPr/>
            <p:nvPr/>
          </p:nvSpPr>
          <p:spPr>
            <a:xfrm>
              <a:off x="429447" y="298520"/>
              <a:ext cx="8124600" cy="4382100"/>
            </a:xfrm>
            <a:prstGeom prst="roundRect">
              <a:avLst>
                <a:gd name="adj" fmla="val 1301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589953" y="462880"/>
              <a:ext cx="8124600" cy="4382100"/>
            </a:xfrm>
            <a:prstGeom prst="roundRect">
              <a:avLst>
                <a:gd name="adj" fmla="val 1155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7"/>
          <p:cNvSpPr txBox="1">
            <a:spLocks noGrp="1"/>
          </p:cNvSpPr>
          <p:nvPr>
            <p:ph type="title"/>
          </p:nvPr>
        </p:nvSpPr>
        <p:spPr>
          <a:xfrm>
            <a:off x="1101000" y="935231"/>
            <a:ext cx="3984000" cy="103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7"/>
          <p:cNvSpPr txBox="1">
            <a:spLocks noGrp="1"/>
          </p:cNvSpPr>
          <p:nvPr>
            <p:ph type="body" idx="1"/>
          </p:nvPr>
        </p:nvSpPr>
        <p:spPr>
          <a:xfrm>
            <a:off x="1104075" y="2046169"/>
            <a:ext cx="3984000" cy="21621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Arial" panose="020B0604020202020204"/>
              <a:buChar char="●"/>
              <a:defRPr/>
            </a:lvl1pPr>
            <a:lvl2pPr marL="914400" lvl="1" indent="-298450" rtl="0">
              <a:lnSpc>
                <a:spcPct val="115000"/>
              </a:lnSpc>
              <a:spcBef>
                <a:spcPts val="0"/>
              </a:spcBef>
              <a:spcAft>
                <a:spcPts val="0"/>
              </a:spcAft>
              <a:buSzPts val="1100"/>
              <a:buFont typeface="Arial" panose="020B0604020202020204"/>
              <a:buChar char="○"/>
              <a:defRPr/>
            </a:lvl2pPr>
            <a:lvl3pPr marL="1371600" lvl="2" indent="-298450" rtl="0">
              <a:lnSpc>
                <a:spcPct val="115000"/>
              </a:lnSpc>
              <a:spcBef>
                <a:spcPts val="0"/>
              </a:spcBef>
              <a:spcAft>
                <a:spcPts val="0"/>
              </a:spcAft>
              <a:buSzPts val="1100"/>
              <a:buFont typeface="Arial" panose="020B0604020202020204"/>
              <a:buChar char="■"/>
              <a:defRPr/>
            </a:lvl3pPr>
            <a:lvl4pPr marL="1828800" lvl="3" indent="-298450" rtl="0">
              <a:lnSpc>
                <a:spcPct val="115000"/>
              </a:lnSpc>
              <a:spcBef>
                <a:spcPts val="0"/>
              </a:spcBef>
              <a:spcAft>
                <a:spcPts val="0"/>
              </a:spcAft>
              <a:buSzPts val="1100"/>
              <a:buFont typeface="Arial" panose="020B0604020202020204"/>
              <a:buChar char="●"/>
              <a:defRPr/>
            </a:lvl4pPr>
            <a:lvl5pPr marL="2286000" lvl="4" indent="-298450" rtl="0">
              <a:lnSpc>
                <a:spcPct val="115000"/>
              </a:lnSpc>
              <a:spcBef>
                <a:spcPts val="0"/>
              </a:spcBef>
              <a:spcAft>
                <a:spcPts val="0"/>
              </a:spcAft>
              <a:buSzPts val="1100"/>
              <a:buFont typeface="Arial" panose="020B0604020202020204"/>
              <a:buChar char="○"/>
              <a:defRPr/>
            </a:lvl5pPr>
            <a:lvl6pPr marL="2743200" lvl="5" indent="-298450" rtl="0">
              <a:lnSpc>
                <a:spcPct val="115000"/>
              </a:lnSpc>
              <a:spcBef>
                <a:spcPts val="0"/>
              </a:spcBef>
              <a:spcAft>
                <a:spcPts val="0"/>
              </a:spcAft>
              <a:buSzPts val="1100"/>
              <a:buFont typeface="Arial" panose="020B0604020202020204"/>
              <a:buChar char="■"/>
              <a:defRPr/>
            </a:lvl6pPr>
            <a:lvl7pPr marL="3200400" lvl="6" indent="-298450" rtl="0">
              <a:lnSpc>
                <a:spcPct val="115000"/>
              </a:lnSpc>
              <a:spcBef>
                <a:spcPts val="0"/>
              </a:spcBef>
              <a:spcAft>
                <a:spcPts val="0"/>
              </a:spcAft>
              <a:buSzPts val="1100"/>
              <a:buFont typeface="Arial" panose="020B0604020202020204"/>
              <a:buChar char="●"/>
              <a:defRPr/>
            </a:lvl7pPr>
            <a:lvl8pPr marL="3657600" lvl="7" indent="-298450" rtl="0">
              <a:lnSpc>
                <a:spcPct val="115000"/>
              </a:lnSpc>
              <a:spcBef>
                <a:spcPts val="0"/>
              </a:spcBef>
              <a:spcAft>
                <a:spcPts val="0"/>
              </a:spcAft>
              <a:buSzPts val="1100"/>
              <a:buFont typeface="Arial" panose="020B0604020202020204"/>
              <a:buChar char="○"/>
              <a:defRPr/>
            </a:lvl8pPr>
            <a:lvl9pPr marL="4114800" lvl="8" indent="-298450" rtl="0">
              <a:lnSpc>
                <a:spcPct val="115000"/>
              </a:lnSpc>
              <a:spcBef>
                <a:spcPts val="0"/>
              </a:spcBef>
              <a:spcAft>
                <a:spcPts val="0"/>
              </a:spcAft>
              <a:buSzPts val="1100"/>
              <a:buFont typeface="Arial" panose="020B0604020202020204"/>
              <a:buChar char="■"/>
              <a:defRPr/>
            </a:lvl9pPr>
          </a:lstStyle>
          <a:p>
            <a:endParaRPr/>
          </a:p>
        </p:txBody>
      </p:sp>
      <p:grpSp>
        <p:nvGrpSpPr>
          <p:cNvPr id="517" name="Google Shape;517;p17"/>
          <p:cNvGrpSpPr/>
          <p:nvPr/>
        </p:nvGrpSpPr>
        <p:grpSpPr>
          <a:xfrm rot="-5400000" flipH="1">
            <a:off x="64778" y="161087"/>
            <a:ext cx="546720" cy="477925"/>
            <a:chOff x="2072075" y="1123775"/>
            <a:chExt cx="417025" cy="364550"/>
          </a:xfrm>
        </p:grpSpPr>
        <p:sp>
          <p:nvSpPr>
            <p:cNvPr id="518" name="Google Shape;518;p17"/>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7"/>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7"/>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7"/>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7"/>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7"/>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7"/>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17"/>
          <p:cNvGrpSpPr/>
          <p:nvPr/>
        </p:nvGrpSpPr>
        <p:grpSpPr>
          <a:xfrm rot="10800000" flipH="1">
            <a:off x="8640337" y="126711"/>
            <a:ext cx="244552" cy="344369"/>
            <a:chOff x="4953450" y="1632950"/>
            <a:chExt cx="145100" cy="204325"/>
          </a:xfrm>
        </p:grpSpPr>
        <p:sp>
          <p:nvSpPr>
            <p:cNvPr id="527" name="Google Shape;527;p17"/>
            <p:cNvSpPr/>
            <p:nvPr/>
          </p:nvSpPr>
          <p:spPr>
            <a:xfrm>
              <a:off x="5026000" y="1632950"/>
              <a:ext cx="25" cy="204325"/>
            </a:xfrm>
            <a:custGeom>
              <a:avLst/>
              <a:gdLst/>
              <a:ahLst/>
              <a:cxnLst/>
              <a:rect l="l" t="t" r="r" b="b"/>
              <a:pathLst>
                <a:path w="1" h="8173" fill="none" extrusionOk="0">
                  <a:moveTo>
                    <a:pt x="1" y="0"/>
                  </a:moveTo>
                  <a:lnTo>
                    <a:pt x="1" y="817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7"/>
            <p:cNvSpPr/>
            <p:nvPr/>
          </p:nvSpPr>
          <p:spPr>
            <a:xfrm>
              <a:off x="4993825" y="1702900"/>
              <a:ext cx="64400" cy="64400"/>
            </a:xfrm>
            <a:custGeom>
              <a:avLst/>
              <a:gdLst/>
              <a:ahLst/>
              <a:cxnLst/>
              <a:rect l="l" t="t" r="r" b="b"/>
              <a:pathLst>
                <a:path w="2576" h="2576" fill="none" extrusionOk="0">
                  <a:moveTo>
                    <a:pt x="2575" y="2575"/>
                  </a:moveTo>
                  <a:lnTo>
                    <a:pt x="0" y="0"/>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7"/>
            <p:cNvSpPr/>
            <p:nvPr/>
          </p:nvSpPr>
          <p:spPr>
            <a:xfrm>
              <a:off x="4993825" y="1702900"/>
              <a:ext cx="64400" cy="64400"/>
            </a:xfrm>
            <a:custGeom>
              <a:avLst/>
              <a:gdLst/>
              <a:ahLst/>
              <a:cxnLst/>
              <a:rect l="l" t="t" r="r" b="b"/>
              <a:pathLst>
                <a:path w="2576" h="2576" fill="none" extrusionOk="0">
                  <a:moveTo>
                    <a:pt x="2575" y="0"/>
                  </a:moveTo>
                  <a:lnTo>
                    <a:pt x="0" y="2575"/>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7"/>
            <p:cNvSpPr/>
            <p:nvPr/>
          </p:nvSpPr>
          <p:spPr>
            <a:xfrm>
              <a:off x="4953450" y="1735100"/>
              <a:ext cx="145100" cy="25"/>
            </a:xfrm>
            <a:custGeom>
              <a:avLst/>
              <a:gdLst/>
              <a:ahLst/>
              <a:cxnLst/>
              <a:rect l="l" t="t" r="r" b="b"/>
              <a:pathLst>
                <a:path w="5804" h="1" fill="none" extrusionOk="0">
                  <a:moveTo>
                    <a:pt x="5804"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17"/>
          <p:cNvSpPr/>
          <p:nvPr/>
        </p:nvSpPr>
        <p:spPr>
          <a:xfrm rot="5400000">
            <a:off x="8888528" y="472200"/>
            <a:ext cx="121372" cy="128622"/>
          </a:xfrm>
          <a:custGeom>
            <a:avLst/>
            <a:gdLst/>
            <a:ahLst/>
            <a:cxnLst/>
            <a:rect l="l" t="t" r="r" b="b"/>
            <a:pathLst>
              <a:path w="2449" h="3011" extrusionOk="0">
                <a:moveTo>
                  <a:pt x="1225" y="0"/>
                </a:moveTo>
                <a:lnTo>
                  <a:pt x="1192" y="265"/>
                </a:lnTo>
                <a:cubicBezTo>
                  <a:pt x="1117" y="898"/>
                  <a:pt x="630" y="1404"/>
                  <a:pt x="1" y="1506"/>
                </a:cubicBezTo>
                <a:cubicBezTo>
                  <a:pt x="630" y="1607"/>
                  <a:pt x="1117" y="2112"/>
                  <a:pt x="1192" y="2746"/>
                </a:cubicBezTo>
                <a:lnTo>
                  <a:pt x="1225" y="3010"/>
                </a:lnTo>
                <a:lnTo>
                  <a:pt x="1257" y="2746"/>
                </a:lnTo>
                <a:cubicBezTo>
                  <a:pt x="1333" y="2112"/>
                  <a:pt x="1820" y="1607"/>
                  <a:pt x="2449" y="1506"/>
                </a:cubicBezTo>
                <a:cubicBezTo>
                  <a:pt x="1820" y="1404"/>
                  <a:pt x="1333" y="898"/>
                  <a:pt x="1257" y="265"/>
                </a:cubicBezTo>
                <a:lnTo>
                  <a:pt x="1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 name="Google Shape;532;p17"/>
          <p:cNvGrpSpPr/>
          <p:nvPr/>
        </p:nvGrpSpPr>
        <p:grpSpPr>
          <a:xfrm rot="5400000" flipH="1">
            <a:off x="8532503" y="4504487"/>
            <a:ext cx="546720" cy="477925"/>
            <a:chOff x="2072075" y="1123775"/>
            <a:chExt cx="417025" cy="364550"/>
          </a:xfrm>
        </p:grpSpPr>
        <p:sp>
          <p:nvSpPr>
            <p:cNvPr id="533" name="Google Shape;533;p17"/>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7"/>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7"/>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7"/>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7"/>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7"/>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7"/>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7"/>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767"/>
        <p:cNvGrpSpPr/>
        <p:nvPr/>
      </p:nvGrpSpPr>
      <p:grpSpPr>
        <a:xfrm>
          <a:off x="0" y="0"/>
          <a:ext cx="0" cy="0"/>
          <a:chOff x="0" y="0"/>
          <a:chExt cx="0" cy="0"/>
        </a:xfrm>
      </p:grpSpPr>
      <p:pic>
        <p:nvPicPr>
          <p:cNvPr id="768" name="Google Shape;768;p24"/>
          <p:cNvPicPr preferRelativeResize="0"/>
          <p:nvPr/>
        </p:nvPicPr>
        <p:blipFill rotWithShape="1">
          <a:blip r:embed="rId2">
            <a:alphaModFix amt="77000"/>
          </a:blip>
          <a:srcRect l="3479" r="3479"/>
          <a:stretch>
            <a:fillRect/>
          </a:stretch>
        </p:blipFill>
        <p:spPr>
          <a:xfrm rot="10800000">
            <a:off x="0" y="0"/>
            <a:ext cx="9144000" cy="5143501"/>
          </a:xfrm>
          <a:prstGeom prst="rect">
            <a:avLst/>
          </a:prstGeom>
          <a:noFill/>
          <a:ln>
            <a:noFill/>
          </a:ln>
        </p:spPr>
      </p:pic>
      <p:grpSp>
        <p:nvGrpSpPr>
          <p:cNvPr id="769" name="Google Shape;769;p24"/>
          <p:cNvGrpSpPr/>
          <p:nvPr/>
        </p:nvGrpSpPr>
        <p:grpSpPr>
          <a:xfrm>
            <a:off x="429447" y="298520"/>
            <a:ext cx="8285106" cy="4546461"/>
            <a:chOff x="429447" y="298520"/>
            <a:chExt cx="8285106" cy="4546461"/>
          </a:xfrm>
        </p:grpSpPr>
        <p:sp>
          <p:nvSpPr>
            <p:cNvPr id="770" name="Google Shape;770;p24"/>
            <p:cNvSpPr/>
            <p:nvPr/>
          </p:nvSpPr>
          <p:spPr>
            <a:xfrm>
              <a:off x="429447" y="298520"/>
              <a:ext cx="8124600" cy="4382100"/>
            </a:xfrm>
            <a:prstGeom prst="roundRect">
              <a:avLst>
                <a:gd name="adj" fmla="val 1301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4"/>
            <p:cNvSpPr/>
            <p:nvPr/>
          </p:nvSpPr>
          <p:spPr>
            <a:xfrm>
              <a:off x="589953" y="462880"/>
              <a:ext cx="8124600" cy="4382100"/>
            </a:xfrm>
            <a:prstGeom prst="roundRect">
              <a:avLst>
                <a:gd name="adj" fmla="val 1155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24"/>
          <p:cNvGrpSpPr/>
          <p:nvPr/>
        </p:nvGrpSpPr>
        <p:grpSpPr>
          <a:xfrm rot="-5400000" flipH="1">
            <a:off x="64778" y="161087"/>
            <a:ext cx="546720" cy="477925"/>
            <a:chOff x="2072075" y="1123775"/>
            <a:chExt cx="417025" cy="364550"/>
          </a:xfrm>
        </p:grpSpPr>
        <p:sp>
          <p:nvSpPr>
            <p:cNvPr id="773" name="Google Shape;773;p24"/>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4"/>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4"/>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4"/>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4"/>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4"/>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4"/>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4"/>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4"/>
          <p:cNvGrpSpPr/>
          <p:nvPr/>
        </p:nvGrpSpPr>
        <p:grpSpPr>
          <a:xfrm rot="5400000" flipH="1">
            <a:off x="8532503" y="4504487"/>
            <a:ext cx="546720" cy="477925"/>
            <a:chOff x="2072075" y="1123775"/>
            <a:chExt cx="417025" cy="364550"/>
          </a:xfrm>
        </p:grpSpPr>
        <p:sp>
          <p:nvSpPr>
            <p:cNvPr id="782" name="Google Shape;782;p24"/>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4"/>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4"/>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4"/>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4"/>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4"/>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4"/>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4"/>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24"/>
          <p:cNvGrpSpPr/>
          <p:nvPr/>
        </p:nvGrpSpPr>
        <p:grpSpPr>
          <a:xfrm rot="10800000" flipH="1">
            <a:off x="8619262" y="164811"/>
            <a:ext cx="244552" cy="344369"/>
            <a:chOff x="4953450" y="1632950"/>
            <a:chExt cx="145100" cy="204325"/>
          </a:xfrm>
        </p:grpSpPr>
        <p:sp>
          <p:nvSpPr>
            <p:cNvPr id="791" name="Google Shape;791;p24"/>
            <p:cNvSpPr/>
            <p:nvPr/>
          </p:nvSpPr>
          <p:spPr>
            <a:xfrm>
              <a:off x="5026000" y="1632950"/>
              <a:ext cx="25" cy="204325"/>
            </a:xfrm>
            <a:custGeom>
              <a:avLst/>
              <a:gdLst/>
              <a:ahLst/>
              <a:cxnLst/>
              <a:rect l="l" t="t" r="r" b="b"/>
              <a:pathLst>
                <a:path w="1" h="8173" fill="none" extrusionOk="0">
                  <a:moveTo>
                    <a:pt x="1" y="0"/>
                  </a:moveTo>
                  <a:lnTo>
                    <a:pt x="1" y="817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4"/>
            <p:cNvSpPr/>
            <p:nvPr/>
          </p:nvSpPr>
          <p:spPr>
            <a:xfrm>
              <a:off x="4993825" y="1702900"/>
              <a:ext cx="64400" cy="64400"/>
            </a:xfrm>
            <a:custGeom>
              <a:avLst/>
              <a:gdLst/>
              <a:ahLst/>
              <a:cxnLst/>
              <a:rect l="l" t="t" r="r" b="b"/>
              <a:pathLst>
                <a:path w="2576" h="2576" fill="none" extrusionOk="0">
                  <a:moveTo>
                    <a:pt x="2575" y="2575"/>
                  </a:moveTo>
                  <a:lnTo>
                    <a:pt x="0" y="0"/>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4"/>
            <p:cNvSpPr/>
            <p:nvPr/>
          </p:nvSpPr>
          <p:spPr>
            <a:xfrm>
              <a:off x="4993825" y="1702900"/>
              <a:ext cx="64400" cy="64400"/>
            </a:xfrm>
            <a:custGeom>
              <a:avLst/>
              <a:gdLst/>
              <a:ahLst/>
              <a:cxnLst/>
              <a:rect l="l" t="t" r="r" b="b"/>
              <a:pathLst>
                <a:path w="2576" h="2576" fill="none" extrusionOk="0">
                  <a:moveTo>
                    <a:pt x="2575" y="0"/>
                  </a:moveTo>
                  <a:lnTo>
                    <a:pt x="0" y="2575"/>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4"/>
            <p:cNvSpPr/>
            <p:nvPr/>
          </p:nvSpPr>
          <p:spPr>
            <a:xfrm>
              <a:off x="4953450" y="1735100"/>
              <a:ext cx="145100" cy="25"/>
            </a:xfrm>
            <a:custGeom>
              <a:avLst/>
              <a:gdLst/>
              <a:ahLst/>
              <a:cxnLst/>
              <a:rect l="l" t="t" r="r" b="b"/>
              <a:pathLst>
                <a:path w="5804" h="1" fill="none" extrusionOk="0">
                  <a:moveTo>
                    <a:pt x="5804"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24"/>
          <p:cNvSpPr/>
          <p:nvPr/>
        </p:nvSpPr>
        <p:spPr>
          <a:xfrm rot="5400000">
            <a:off x="8867453" y="510300"/>
            <a:ext cx="121372" cy="128622"/>
          </a:xfrm>
          <a:custGeom>
            <a:avLst/>
            <a:gdLst/>
            <a:ahLst/>
            <a:cxnLst/>
            <a:rect l="l" t="t" r="r" b="b"/>
            <a:pathLst>
              <a:path w="2449" h="3011" extrusionOk="0">
                <a:moveTo>
                  <a:pt x="1225" y="0"/>
                </a:moveTo>
                <a:lnTo>
                  <a:pt x="1192" y="265"/>
                </a:lnTo>
                <a:cubicBezTo>
                  <a:pt x="1117" y="898"/>
                  <a:pt x="630" y="1404"/>
                  <a:pt x="1" y="1506"/>
                </a:cubicBezTo>
                <a:cubicBezTo>
                  <a:pt x="630" y="1607"/>
                  <a:pt x="1117" y="2112"/>
                  <a:pt x="1192" y="2746"/>
                </a:cubicBezTo>
                <a:lnTo>
                  <a:pt x="1225" y="3010"/>
                </a:lnTo>
                <a:lnTo>
                  <a:pt x="1257" y="2746"/>
                </a:lnTo>
                <a:cubicBezTo>
                  <a:pt x="1333" y="2112"/>
                  <a:pt x="1820" y="1607"/>
                  <a:pt x="2449" y="1506"/>
                </a:cubicBezTo>
                <a:cubicBezTo>
                  <a:pt x="1820" y="1404"/>
                  <a:pt x="1333" y="898"/>
                  <a:pt x="1257" y="265"/>
                </a:cubicBezTo>
                <a:lnTo>
                  <a:pt x="1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96"/>
        <p:cNvGrpSpPr/>
        <p:nvPr/>
      </p:nvGrpSpPr>
      <p:grpSpPr>
        <a:xfrm>
          <a:off x="0" y="0"/>
          <a:ext cx="0" cy="0"/>
          <a:chOff x="0" y="0"/>
          <a:chExt cx="0" cy="0"/>
        </a:xfrm>
      </p:grpSpPr>
      <p:pic>
        <p:nvPicPr>
          <p:cNvPr id="797" name="Google Shape;797;p25"/>
          <p:cNvPicPr preferRelativeResize="0"/>
          <p:nvPr/>
        </p:nvPicPr>
        <p:blipFill rotWithShape="1">
          <a:blip r:embed="rId2">
            <a:alphaModFix amt="77000"/>
          </a:blip>
          <a:srcRect l="3479" r="3479"/>
          <a:stretch>
            <a:fillRect/>
          </a:stretch>
        </p:blipFill>
        <p:spPr>
          <a:xfrm rot="10800000">
            <a:off x="0" y="0"/>
            <a:ext cx="9144000" cy="5143501"/>
          </a:xfrm>
          <a:prstGeom prst="rect">
            <a:avLst/>
          </a:prstGeom>
          <a:noFill/>
          <a:ln>
            <a:noFill/>
          </a:ln>
        </p:spPr>
      </p:pic>
      <p:grpSp>
        <p:nvGrpSpPr>
          <p:cNvPr id="798" name="Google Shape;798;p25"/>
          <p:cNvGrpSpPr/>
          <p:nvPr/>
        </p:nvGrpSpPr>
        <p:grpSpPr>
          <a:xfrm>
            <a:off x="429447" y="298520"/>
            <a:ext cx="8285106" cy="4546461"/>
            <a:chOff x="429447" y="298520"/>
            <a:chExt cx="8285106" cy="4546461"/>
          </a:xfrm>
        </p:grpSpPr>
        <p:sp>
          <p:nvSpPr>
            <p:cNvPr id="799" name="Google Shape;799;p25"/>
            <p:cNvSpPr/>
            <p:nvPr/>
          </p:nvSpPr>
          <p:spPr>
            <a:xfrm>
              <a:off x="429447" y="298520"/>
              <a:ext cx="8124600" cy="4382100"/>
            </a:xfrm>
            <a:prstGeom prst="roundRect">
              <a:avLst>
                <a:gd name="adj" fmla="val 1301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5"/>
            <p:cNvSpPr/>
            <p:nvPr/>
          </p:nvSpPr>
          <p:spPr>
            <a:xfrm>
              <a:off x="589953" y="462880"/>
              <a:ext cx="8124600" cy="4382100"/>
            </a:xfrm>
            <a:prstGeom prst="roundRect">
              <a:avLst>
                <a:gd name="adj" fmla="val 1155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25"/>
          <p:cNvGrpSpPr/>
          <p:nvPr/>
        </p:nvGrpSpPr>
        <p:grpSpPr>
          <a:xfrm rot="5400000">
            <a:off x="8532503" y="161087"/>
            <a:ext cx="546720" cy="477925"/>
            <a:chOff x="2072075" y="1123775"/>
            <a:chExt cx="417025" cy="364550"/>
          </a:xfrm>
        </p:grpSpPr>
        <p:sp>
          <p:nvSpPr>
            <p:cNvPr id="802" name="Google Shape;802;p25"/>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5"/>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5"/>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5"/>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5"/>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5"/>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5"/>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5"/>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25"/>
          <p:cNvGrpSpPr/>
          <p:nvPr/>
        </p:nvGrpSpPr>
        <p:grpSpPr>
          <a:xfrm rot="-5400000">
            <a:off x="64778" y="4504487"/>
            <a:ext cx="546720" cy="477925"/>
            <a:chOff x="2072075" y="1123775"/>
            <a:chExt cx="417025" cy="364550"/>
          </a:xfrm>
        </p:grpSpPr>
        <p:sp>
          <p:nvSpPr>
            <p:cNvPr id="811" name="Google Shape;811;p25"/>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5"/>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5"/>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5"/>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5"/>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5"/>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5"/>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5"/>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25"/>
          <p:cNvGrpSpPr/>
          <p:nvPr/>
        </p:nvGrpSpPr>
        <p:grpSpPr>
          <a:xfrm rot="10800000">
            <a:off x="280186" y="164811"/>
            <a:ext cx="244552" cy="344369"/>
            <a:chOff x="4953450" y="1632950"/>
            <a:chExt cx="145100" cy="204325"/>
          </a:xfrm>
        </p:grpSpPr>
        <p:sp>
          <p:nvSpPr>
            <p:cNvPr id="820" name="Google Shape;820;p25"/>
            <p:cNvSpPr/>
            <p:nvPr/>
          </p:nvSpPr>
          <p:spPr>
            <a:xfrm>
              <a:off x="5026000" y="1632950"/>
              <a:ext cx="25" cy="204325"/>
            </a:xfrm>
            <a:custGeom>
              <a:avLst/>
              <a:gdLst/>
              <a:ahLst/>
              <a:cxnLst/>
              <a:rect l="l" t="t" r="r" b="b"/>
              <a:pathLst>
                <a:path w="1" h="8173" fill="none" extrusionOk="0">
                  <a:moveTo>
                    <a:pt x="1" y="0"/>
                  </a:moveTo>
                  <a:lnTo>
                    <a:pt x="1" y="817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5"/>
            <p:cNvSpPr/>
            <p:nvPr/>
          </p:nvSpPr>
          <p:spPr>
            <a:xfrm>
              <a:off x="4993825" y="1702900"/>
              <a:ext cx="64400" cy="64400"/>
            </a:xfrm>
            <a:custGeom>
              <a:avLst/>
              <a:gdLst/>
              <a:ahLst/>
              <a:cxnLst/>
              <a:rect l="l" t="t" r="r" b="b"/>
              <a:pathLst>
                <a:path w="2576" h="2576" fill="none" extrusionOk="0">
                  <a:moveTo>
                    <a:pt x="2575" y="2575"/>
                  </a:moveTo>
                  <a:lnTo>
                    <a:pt x="0" y="0"/>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5"/>
            <p:cNvSpPr/>
            <p:nvPr/>
          </p:nvSpPr>
          <p:spPr>
            <a:xfrm>
              <a:off x="4993825" y="1702900"/>
              <a:ext cx="64400" cy="64400"/>
            </a:xfrm>
            <a:custGeom>
              <a:avLst/>
              <a:gdLst/>
              <a:ahLst/>
              <a:cxnLst/>
              <a:rect l="l" t="t" r="r" b="b"/>
              <a:pathLst>
                <a:path w="2576" h="2576" fill="none" extrusionOk="0">
                  <a:moveTo>
                    <a:pt x="2575" y="0"/>
                  </a:moveTo>
                  <a:lnTo>
                    <a:pt x="0" y="2575"/>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5"/>
            <p:cNvSpPr/>
            <p:nvPr/>
          </p:nvSpPr>
          <p:spPr>
            <a:xfrm>
              <a:off x="4953450" y="1735100"/>
              <a:ext cx="145100" cy="25"/>
            </a:xfrm>
            <a:custGeom>
              <a:avLst/>
              <a:gdLst/>
              <a:ahLst/>
              <a:cxnLst/>
              <a:rect l="l" t="t" r="r" b="b"/>
              <a:pathLst>
                <a:path w="5804" h="1" fill="none" extrusionOk="0">
                  <a:moveTo>
                    <a:pt x="5804"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25"/>
          <p:cNvSpPr/>
          <p:nvPr/>
        </p:nvSpPr>
        <p:spPr>
          <a:xfrm rot="-5400000" flipH="1">
            <a:off x="155174" y="510300"/>
            <a:ext cx="121372" cy="128622"/>
          </a:xfrm>
          <a:custGeom>
            <a:avLst/>
            <a:gdLst/>
            <a:ahLst/>
            <a:cxnLst/>
            <a:rect l="l" t="t" r="r" b="b"/>
            <a:pathLst>
              <a:path w="2449" h="3011" extrusionOk="0">
                <a:moveTo>
                  <a:pt x="1225" y="0"/>
                </a:moveTo>
                <a:lnTo>
                  <a:pt x="1192" y="265"/>
                </a:lnTo>
                <a:cubicBezTo>
                  <a:pt x="1117" y="898"/>
                  <a:pt x="630" y="1404"/>
                  <a:pt x="1" y="1506"/>
                </a:cubicBezTo>
                <a:cubicBezTo>
                  <a:pt x="630" y="1607"/>
                  <a:pt x="1117" y="2112"/>
                  <a:pt x="1192" y="2746"/>
                </a:cubicBezTo>
                <a:lnTo>
                  <a:pt x="1225" y="3010"/>
                </a:lnTo>
                <a:lnTo>
                  <a:pt x="1257" y="2746"/>
                </a:lnTo>
                <a:cubicBezTo>
                  <a:pt x="1333" y="2112"/>
                  <a:pt x="1820" y="1607"/>
                  <a:pt x="2449" y="1506"/>
                </a:cubicBezTo>
                <a:cubicBezTo>
                  <a:pt x="1820" y="1404"/>
                  <a:pt x="1333" y="898"/>
                  <a:pt x="1257" y="265"/>
                </a:cubicBezTo>
                <a:lnTo>
                  <a:pt x="1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825"/>
        <p:cNvGrpSpPr/>
        <p:nvPr/>
      </p:nvGrpSpPr>
      <p:grpSpPr>
        <a:xfrm>
          <a:off x="0" y="0"/>
          <a:ext cx="0" cy="0"/>
          <a:chOff x="0" y="0"/>
          <a:chExt cx="0" cy="0"/>
        </a:xfrm>
      </p:grpSpPr>
      <p:pic>
        <p:nvPicPr>
          <p:cNvPr id="826" name="Google Shape;826;p26"/>
          <p:cNvPicPr preferRelativeResize="0"/>
          <p:nvPr/>
        </p:nvPicPr>
        <p:blipFill rotWithShape="1">
          <a:blip r:embed="rId2">
            <a:alphaModFix amt="92000"/>
          </a:blip>
          <a:srcRect l="3479" r="3479"/>
          <a:stretch>
            <a:fillRect/>
          </a:stretch>
        </p:blipFill>
        <p:spPr>
          <a:xfrm>
            <a:off x="0" y="0"/>
            <a:ext cx="9144000" cy="5143501"/>
          </a:xfrm>
          <a:prstGeom prst="rect">
            <a:avLst/>
          </a:prstGeom>
          <a:noFill/>
          <a:ln>
            <a:noFill/>
          </a:ln>
        </p:spPr>
      </p:pic>
      <p:grpSp>
        <p:nvGrpSpPr>
          <p:cNvPr id="827" name="Google Shape;827;p26"/>
          <p:cNvGrpSpPr/>
          <p:nvPr/>
        </p:nvGrpSpPr>
        <p:grpSpPr>
          <a:xfrm>
            <a:off x="715100" y="535000"/>
            <a:ext cx="7713944" cy="4073353"/>
            <a:chOff x="715100" y="535000"/>
            <a:chExt cx="7713944" cy="4073353"/>
          </a:xfrm>
        </p:grpSpPr>
        <p:sp>
          <p:nvSpPr>
            <p:cNvPr id="828" name="Google Shape;828;p26"/>
            <p:cNvSpPr/>
            <p:nvPr/>
          </p:nvSpPr>
          <p:spPr>
            <a:xfrm>
              <a:off x="715100" y="535000"/>
              <a:ext cx="7564500" cy="3926100"/>
            </a:xfrm>
            <a:prstGeom prst="roundRect">
              <a:avLst>
                <a:gd name="adj" fmla="val 1301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6"/>
            <p:cNvSpPr/>
            <p:nvPr/>
          </p:nvSpPr>
          <p:spPr>
            <a:xfrm>
              <a:off x="864544" y="682253"/>
              <a:ext cx="7564500" cy="3926100"/>
            </a:xfrm>
            <a:prstGeom prst="roundRect">
              <a:avLst>
                <a:gd name="adj" fmla="val 1125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26"/>
          <p:cNvGrpSpPr/>
          <p:nvPr/>
        </p:nvGrpSpPr>
        <p:grpSpPr>
          <a:xfrm rot="-5400000" flipH="1">
            <a:off x="100041" y="4510028"/>
            <a:ext cx="546720" cy="477958"/>
            <a:chOff x="2072075" y="1123775"/>
            <a:chExt cx="417025" cy="364575"/>
          </a:xfrm>
        </p:grpSpPr>
        <p:sp>
          <p:nvSpPr>
            <p:cNvPr id="831" name="Google Shape;831;p26"/>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6"/>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a:off x="2448150" y="1452250"/>
              <a:ext cx="40950" cy="36100"/>
            </a:xfrm>
            <a:custGeom>
              <a:avLst/>
              <a:gdLst/>
              <a:ahLst/>
              <a:cxnLst/>
              <a:rect l="l" t="t" r="r" b="b"/>
              <a:pathLst>
                <a:path w="1638" h="1444" extrusionOk="0">
                  <a:moveTo>
                    <a:pt x="819" y="1"/>
                  </a:moveTo>
                  <a:cubicBezTo>
                    <a:pt x="726" y="1"/>
                    <a:pt x="632" y="19"/>
                    <a:pt x="541" y="57"/>
                  </a:cubicBezTo>
                  <a:cubicBezTo>
                    <a:pt x="174" y="210"/>
                    <a:pt x="0" y="633"/>
                    <a:pt x="154" y="999"/>
                  </a:cubicBezTo>
                  <a:cubicBezTo>
                    <a:pt x="270" y="1276"/>
                    <a:pt x="538" y="1443"/>
                    <a:pt x="820" y="1443"/>
                  </a:cubicBezTo>
                  <a:cubicBezTo>
                    <a:pt x="912" y="1443"/>
                    <a:pt x="1006" y="1425"/>
                    <a:pt x="1097" y="1388"/>
                  </a:cubicBezTo>
                  <a:cubicBezTo>
                    <a:pt x="1464" y="1234"/>
                    <a:pt x="1638" y="811"/>
                    <a:pt x="1484" y="444"/>
                  </a:cubicBezTo>
                  <a:cubicBezTo>
                    <a:pt x="1369" y="168"/>
                    <a:pt x="1101" y="1"/>
                    <a:pt x="819" y="1"/>
                  </a:cubicBezTo>
                  <a:close/>
                </a:path>
              </a:pathLst>
            </a:custGeom>
            <a:solidFill>
              <a:schemeClr val="dk1"/>
            </a:solidFill>
            <a:ln w="300"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 name="Google Shape;840;p26"/>
          <p:cNvGrpSpPr/>
          <p:nvPr/>
        </p:nvGrpSpPr>
        <p:grpSpPr>
          <a:xfrm rot="-5400000" flipH="1">
            <a:off x="8266882" y="402047"/>
            <a:ext cx="1039787" cy="477958"/>
            <a:chOff x="1882800" y="1123775"/>
            <a:chExt cx="793125" cy="364575"/>
          </a:xfrm>
        </p:grpSpPr>
        <p:sp>
          <p:nvSpPr>
            <p:cNvPr id="841" name="Google Shape;841;p26"/>
            <p:cNvSpPr/>
            <p:nvPr/>
          </p:nvSpPr>
          <p:spPr>
            <a:xfrm>
              <a:off x="1882800" y="1126200"/>
              <a:ext cx="36075" cy="36075"/>
            </a:xfrm>
            <a:custGeom>
              <a:avLst/>
              <a:gdLst/>
              <a:ahLst/>
              <a:cxnLst/>
              <a:rect l="l" t="t" r="r" b="b"/>
              <a:pathLst>
                <a:path w="1443" h="1443" extrusionOk="0">
                  <a:moveTo>
                    <a:pt x="722" y="1"/>
                  </a:moveTo>
                  <a:cubicBezTo>
                    <a:pt x="323" y="1"/>
                    <a:pt x="1" y="324"/>
                    <a:pt x="1" y="722"/>
                  </a:cubicBezTo>
                  <a:cubicBezTo>
                    <a:pt x="1" y="1120"/>
                    <a:pt x="323" y="1443"/>
                    <a:pt x="722" y="1443"/>
                  </a:cubicBezTo>
                  <a:cubicBezTo>
                    <a:pt x="1120" y="1443"/>
                    <a:pt x="1443" y="1120"/>
                    <a:pt x="1443" y="722"/>
                  </a:cubicBezTo>
                  <a:cubicBezTo>
                    <a:pt x="1443" y="324"/>
                    <a:pt x="1120" y="1"/>
                    <a:pt x="722"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a:off x="1882800" y="1289250"/>
              <a:ext cx="36075" cy="36075"/>
            </a:xfrm>
            <a:custGeom>
              <a:avLst/>
              <a:gdLst/>
              <a:ahLst/>
              <a:cxnLst/>
              <a:rect l="l" t="t" r="r" b="b"/>
              <a:pathLst>
                <a:path w="1443" h="1443" fill="none" extrusionOk="0">
                  <a:moveTo>
                    <a:pt x="722" y="0"/>
                  </a:moveTo>
                  <a:cubicBezTo>
                    <a:pt x="323" y="0"/>
                    <a:pt x="1" y="323"/>
                    <a:pt x="1" y="721"/>
                  </a:cubicBezTo>
                  <a:cubicBezTo>
                    <a:pt x="1" y="1119"/>
                    <a:pt x="323" y="1442"/>
                    <a:pt x="722" y="1442"/>
                  </a:cubicBezTo>
                  <a:cubicBezTo>
                    <a:pt x="1120" y="1442"/>
                    <a:pt x="1443" y="1119"/>
                    <a:pt x="1443" y="721"/>
                  </a:cubicBezTo>
                  <a:cubicBezTo>
                    <a:pt x="1443" y="323"/>
                    <a:pt x="1120" y="0"/>
                    <a:pt x="722" y="0"/>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a:off x="1882800" y="1452275"/>
              <a:ext cx="36075" cy="36075"/>
            </a:xfrm>
            <a:custGeom>
              <a:avLst/>
              <a:gdLst/>
              <a:ahLst/>
              <a:cxnLst/>
              <a:rect l="l" t="t" r="r" b="b"/>
              <a:pathLst>
                <a:path w="1443" h="1443" extrusionOk="0">
                  <a:moveTo>
                    <a:pt x="722" y="1"/>
                  </a:moveTo>
                  <a:cubicBezTo>
                    <a:pt x="323" y="1"/>
                    <a:pt x="1" y="324"/>
                    <a:pt x="1" y="721"/>
                  </a:cubicBezTo>
                  <a:cubicBezTo>
                    <a:pt x="1" y="1120"/>
                    <a:pt x="323" y="1443"/>
                    <a:pt x="722" y="1443"/>
                  </a:cubicBezTo>
                  <a:cubicBezTo>
                    <a:pt x="1120" y="1443"/>
                    <a:pt x="1443" y="1120"/>
                    <a:pt x="1443" y="721"/>
                  </a:cubicBezTo>
                  <a:cubicBezTo>
                    <a:pt x="1443" y="324"/>
                    <a:pt x="1120" y="1"/>
                    <a:pt x="722"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6"/>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6"/>
            <p:cNvSpPr/>
            <p:nvPr/>
          </p:nvSpPr>
          <p:spPr>
            <a:xfrm>
              <a:off x="2448150" y="1452250"/>
              <a:ext cx="40950" cy="36100"/>
            </a:xfrm>
            <a:custGeom>
              <a:avLst/>
              <a:gdLst/>
              <a:ahLst/>
              <a:cxnLst/>
              <a:rect l="l" t="t" r="r" b="b"/>
              <a:pathLst>
                <a:path w="1638" h="1444" extrusionOk="0">
                  <a:moveTo>
                    <a:pt x="819" y="1"/>
                  </a:moveTo>
                  <a:cubicBezTo>
                    <a:pt x="726" y="1"/>
                    <a:pt x="632" y="19"/>
                    <a:pt x="541" y="57"/>
                  </a:cubicBezTo>
                  <a:cubicBezTo>
                    <a:pt x="174" y="210"/>
                    <a:pt x="0" y="633"/>
                    <a:pt x="154" y="999"/>
                  </a:cubicBezTo>
                  <a:cubicBezTo>
                    <a:pt x="270" y="1276"/>
                    <a:pt x="538" y="1443"/>
                    <a:pt x="820" y="1443"/>
                  </a:cubicBezTo>
                  <a:cubicBezTo>
                    <a:pt x="912" y="1443"/>
                    <a:pt x="1006" y="1425"/>
                    <a:pt x="1097" y="1388"/>
                  </a:cubicBezTo>
                  <a:cubicBezTo>
                    <a:pt x="1464" y="1234"/>
                    <a:pt x="1638" y="811"/>
                    <a:pt x="1484" y="444"/>
                  </a:cubicBezTo>
                  <a:cubicBezTo>
                    <a:pt x="1369" y="168"/>
                    <a:pt x="1101" y="1"/>
                    <a:pt x="819" y="1"/>
                  </a:cubicBezTo>
                  <a:close/>
                </a:path>
              </a:pathLst>
            </a:custGeom>
            <a:solidFill>
              <a:schemeClr val="dk1"/>
            </a:solidFill>
            <a:ln w="300"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6"/>
            <p:cNvSpPr/>
            <p:nvPr/>
          </p:nvSpPr>
          <p:spPr>
            <a:xfrm>
              <a:off x="2639825" y="1126200"/>
              <a:ext cx="36100" cy="36075"/>
            </a:xfrm>
            <a:custGeom>
              <a:avLst/>
              <a:gdLst/>
              <a:ahLst/>
              <a:cxnLst/>
              <a:rect l="l" t="t" r="r" b="b"/>
              <a:pathLst>
                <a:path w="1444" h="1443" extrusionOk="0">
                  <a:moveTo>
                    <a:pt x="723" y="1"/>
                  </a:moveTo>
                  <a:cubicBezTo>
                    <a:pt x="324" y="1"/>
                    <a:pt x="1" y="324"/>
                    <a:pt x="1" y="722"/>
                  </a:cubicBezTo>
                  <a:cubicBezTo>
                    <a:pt x="1" y="1120"/>
                    <a:pt x="324" y="1443"/>
                    <a:pt x="723" y="1443"/>
                  </a:cubicBezTo>
                  <a:cubicBezTo>
                    <a:pt x="1120" y="1443"/>
                    <a:pt x="1443" y="1120"/>
                    <a:pt x="1443" y="722"/>
                  </a:cubicBezTo>
                  <a:cubicBezTo>
                    <a:pt x="1443" y="324"/>
                    <a:pt x="1120" y="1"/>
                    <a:pt x="723"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a:off x="2639825" y="1289250"/>
              <a:ext cx="36100" cy="36075"/>
            </a:xfrm>
            <a:custGeom>
              <a:avLst/>
              <a:gdLst/>
              <a:ahLst/>
              <a:cxnLst/>
              <a:rect l="l" t="t" r="r" b="b"/>
              <a:pathLst>
                <a:path w="1444" h="1443" extrusionOk="0">
                  <a:moveTo>
                    <a:pt x="723" y="0"/>
                  </a:moveTo>
                  <a:cubicBezTo>
                    <a:pt x="324" y="0"/>
                    <a:pt x="1" y="323"/>
                    <a:pt x="1" y="721"/>
                  </a:cubicBezTo>
                  <a:cubicBezTo>
                    <a:pt x="1" y="1119"/>
                    <a:pt x="324" y="1442"/>
                    <a:pt x="723" y="1442"/>
                  </a:cubicBezTo>
                  <a:cubicBezTo>
                    <a:pt x="1120" y="1442"/>
                    <a:pt x="1443" y="1119"/>
                    <a:pt x="1443" y="721"/>
                  </a:cubicBezTo>
                  <a:cubicBezTo>
                    <a:pt x="1443" y="323"/>
                    <a:pt x="1120" y="0"/>
                    <a:pt x="723"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a:off x="2639825" y="1452275"/>
              <a:ext cx="36100" cy="36050"/>
            </a:xfrm>
            <a:custGeom>
              <a:avLst/>
              <a:gdLst/>
              <a:ahLst/>
              <a:cxnLst/>
              <a:rect l="l" t="t" r="r" b="b"/>
              <a:pathLst>
                <a:path w="1444" h="1442" extrusionOk="0">
                  <a:moveTo>
                    <a:pt x="723" y="1"/>
                  </a:moveTo>
                  <a:cubicBezTo>
                    <a:pt x="324" y="1"/>
                    <a:pt x="1" y="324"/>
                    <a:pt x="1" y="721"/>
                  </a:cubicBezTo>
                  <a:cubicBezTo>
                    <a:pt x="1" y="1120"/>
                    <a:pt x="324" y="1442"/>
                    <a:pt x="723" y="1442"/>
                  </a:cubicBezTo>
                  <a:cubicBezTo>
                    <a:pt x="1120" y="1442"/>
                    <a:pt x="1443" y="1120"/>
                    <a:pt x="1443" y="721"/>
                  </a:cubicBezTo>
                  <a:cubicBezTo>
                    <a:pt x="1443" y="324"/>
                    <a:pt x="1120" y="1"/>
                    <a:pt x="723"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6" name="Google Shape;856;p26"/>
          <p:cNvSpPr/>
          <p:nvPr/>
        </p:nvSpPr>
        <p:spPr>
          <a:xfrm rot="10800000">
            <a:off x="-262687" y="-311165"/>
            <a:ext cx="1073516" cy="1073473"/>
          </a:xfrm>
          <a:custGeom>
            <a:avLst/>
            <a:gdLst/>
            <a:ahLst/>
            <a:cxnLst/>
            <a:rect l="l" t="t" r="r" b="b"/>
            <a:pathLst>
              <a:path w="25478" h="25477" fill="none" extrusionOk="0">
                <a:moveTo>
                  <a:pt x="21746" y="3731"/>
                </a:moveTo>
                <a:cubicBezTo>
                  <a:pt x="24135" y="6120"/>
                  <a:pt x="25477" y="9361"/>
                  <a:pt x="25477" y="12739"/>
                </a:cubicBezTo>
                <a:cubicBezTo>
                  <a:pt x="25477" y="16117"/>
                  <a:pt x="24135" y="19357"/>
                  <a:pt x="21746" y="21746"/>
                </a:cubicBezTo>
                <a:cubicBezTo>
                  <a:pt x="19358" y="24135"/>
                  <a:pt x="16117" y="25477"/>
                  <a:pt x="12739" y="25477"/>
                </a:cubicBezTo>
                <a:cubicBezTo>
                  <a:pt x="9360" y="25477"/>
                  <a:pt x="6120" y="24135"/>
                  <a:pt x="3732" y="21746"/>
                </a:cubicBezTo>
                <a:cubicBezTo>
                  <a:pt x="1343" y="19357"/>
                  <a:pt x="0" y="16117"/>
                  <a:pt x="0" y="12739"/>
                </a:cubicBezTo>
                <a:cubicBezTo>
                  <a:pt x="0" y="9361"/>
                  <a:pt x="1343" y="6120"/>
                  <a:pt x="3732" y="3731"/>
                </a:cubicBezTo>
                <a:cubicBezTo>
                  <a:pt x="6120" y="1342"/>
                  <a:pt x="9360" y="1"/>
                  <a:pt x="12739" y="1"/>
                </a:cubicBezTo>
                <a:cubicBezTo>
                  <a:pt x="16117" y="1"/>
                  <a:pt x="19358" y="1342"/>
                  <a:pt x="21746" y="3731"/>
                </a:cubicBezTo>
                <a:close/>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6"/>
          <p:cNvSpPr/>
          <p:nvPr/>
        </p:nvSpPr>
        <p:spPr>
          <a:xfrm>
            <a:off x="305590" y="506499"/>
            <a:ext cx="409513" cy="409491"/>
          </a:xfrm>
          <a:custGeom>
            <a:avLst/>
            <a:gdLst/>
            <a:ahLst/>
            <a:cxnLst/>
            <a:rect l="l" t="t" r="r" b="b"/>
            <a:pathLst>
              <a:path w="9145" h="9144" extrusionOk="0">
                <a:moveTo>
                  <a:pt x="4573" y="0"/>
                </a:moveTo>
                <a:lnTo>
                  <a:pt x="4467" y="2286"/>
                </a:lnTo>
                <a:lnTo>
                  <a:pt x="4381" y="4162"/>
                </a:lnTo>
                <a:lnTo>
                  <a:pt x="3994" y="3866"/>
                </a:lnTo>
                <a:lnTo>
                  <a:pt x="3271" y="3310"/>
                </a:lnTo>
                <a:lnTo>
                  <a:pt x="3848" y="4017"/>
                </a:lnTo>
                <a:lnTo>
                  <a:pt x="4147" y="4382"/>
                </a:lnTo>
                <a:lnTo>
                  <a:pt x="2286" y="4467"/>
                </a:lnTo>
                <a:lnTo>
                  <a:pt x="0" y="4572"/>
                </a:lnTo>
                <a:lnTo>
                  <a:pt x="2286" y="4677"/>
                </a:lnTo>
                <a:lnTo>
                  <a:pt x="4157" y="4763"/>
                </a:lnTo>
                <a:lnTo>
                  <a:pt x="3859" y="5142"/>
                </a:lnTo>
                <a:lnTo>
                  <a:pt x="3296" y="5859"/>
                </a:lnTo>
                <a:lnTo>
                  <a:pt x="4009" y="5289"/>
                </a:lnTo>
                <a:lnTo>
                  <a:pt x="4382" y="4991"/>
                </a:lnTo>
                <a:lnTo>
                  <a:pt x="4467" y="6858"/>
                </a:lnTo>
                <a:lnTo>
                  <a:pt x="4572" y="9144"/>
                </a:lnTo>
                <a:lnTo>
                  <a:pt x="4678" y="6858"/>
                </a:lnTo>
                <a:lnTo>
                  <a:pt x="4763" y="4984"/>
                </a:lnTo>
                <a:lnTo>
                  <a:pt x="5146" y="5282"/>
                </a:lnTo>
                <a:lnTo>
                  <a:pt x="5866" y="5842"/>
                </a:lnTo>
                <a:lnTo>
                  <a:pt x="5292" y="5132"/>
                </a:lnTo>
                <a:lnTo>
                  <a:pt x="4994" y="4762"/>
                </a:lnTo>
                <a:lnTo>
                  <a:pt x="6858" y="4677"/>
                </a:lnTo>
                <a:lnTo>
                  <a:pt x="9144" y="4572"/>
                </a:lnTo>
                <a:lnTo>
                  <a:pt x="6858" y="4467"/>
                </a:lnTo>
                <a:lnTo>
                  <a:pt x="4978" y="4381"/>
                </a:lnTo>
                <a:lnTo>
                  <a:pt x="5272" y="3987"/>
                </a:lnTo>
                <a:lnTo>
                  <a:pt x="5822" y="3259"/>
                </a:lnTo>
                <a:lnTo>
                  <a:pt x="5121" y="3843"/>
                </a:lnTo>
                <a:lnTo>
                  <a:pt x="4763" y="4142"/>
                </a:lnTo>
                <a:lnTo>
                  <a:pt x="4678" y="2286"/>
                </a:lnTo>
                <a:lnTo>
                  <a:pt x="4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26"/>
          <p:cNvGrpSpPr/>
          <p:nvPr/>
        </p:nvGrpSpPr>
        <p:grpSpPr>
          <a:xfrm>
            <a:off x="910750" y="126982"/>
            <a:ext cx="197149" cy="197149"/>
            <a:chOff x="5219175" y="1126200"/>
            <a:chExt cx="54150" cy="54150"/>
          </a:xfrm>
        </p:grpSpPr>
        <p:sp>
          <p:nvSpPr>
            <p:cNvPr id="859" name="Google Shape;859;p26"/>
            <p:cNvSpPr/>
            <p:nvPr/>
          </p:nvSpPr>
          <p:spPr>
            <a:xfrm>
              <a:off x="5246250" y="1126200"/>
              <a:ext cx="25" cy="18075"/>
            </a:xfrm>
            <a:custGeom>
              <a:avLst/>
              <a:gdLst/>
              <a:ahLst/>
              <a:cxnLst/>
              <a:rect l="l" t="t" r="r" b="b"/>
              <a:pathLst>
                <a:path w="1" h="723" fill="none" extrusionOk="0">
                  <a:moveTo>
                    <a:pt x="0" y="1"/>
                  </a:moveTo>
                  <a:lnTo>
                    <a:pt x="0" y="72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6"/>
            <p:cNvSpPr/>
            <p:nvPr/>
          </p:nvSpPr>
          <p:spPr>
            <a:xfrm>
              <a:off x="5246250" y="1162275"/>
              <a:ext cx="25" cy="18075"/>
            </a:xfrm>
            <a:custGeom>
              <a:avLst/>
              <a:gdLst/>
              <a:ahLst/>
              <a:cxnLst/>
              <a:rect l="l" t="t" r="r" b="b"/>
              <a:pathLst>
                <a:path w="1" h="723" fill="none" extrusionOk="0">
                  <a:moveTo>
                    <a:pt x="0" y="1"/>
                  </a:moveTo>
                  <a:lnTo>
                    <a:pt x="0" y="723"/>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6"/>
            <p:cNvSpPr/>
            <p:nvPr/>
          </p:nvSpPr>
          <p:spPr>
            <a:xfrm>
              <a:off x="5255250"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a:off x="5219175"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26"/>
          <p:cNvGrpSpPr/>
          <p:nvPr/>
        </p:nvGrpSpPr>
        <p:grpSpPr>
          <a:xfrm rot="10800000" flipH="1">
            <a:off x="8722850" y="4516149"/>
            <a:ext cx="244552" cy="344369"/>
            <a:chOff x="4953450" y="1632950"/>
            <a:chExt cx="145100" cy="204325"/>
          </a:xfrm>
        </p:grpSpPr>
        <p:sp>
          <p:nvSpPr>
            <p:cNvPr id="864" name="Google Shape;864;p26"/>
            <p:cNvSpPr/>
            <p:nvPr/>
          </p:nvSpPr>
          <p:spPr>
            <a:xfrm>
              <a:off x="5026000" y="1632950"/>
              <a:ext cx="25" cy="204325"/>
            </a:xfrm>
            <a:custGeom>
              <a:avLst/>
              <a:gdLst/>
              <a:ahLst/>
              <a:cxnLst/>
              <a:rect l="l" t="t" r="r" b="b"/>
              <a:pathLst>
                <a:path w="1" h="8173" fill="none" extrusionOk="0">
                  <a:moveTo>
                    <a:pt x="1" y="0"/>
                  </a:moveTo>
                  <a:lnTo>
                    <a:pt x="1" y="817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a:off x="4993825" y="1702900"/>
              <a:ext cx="64400" cy="64400"/>
            </a:xfrm>
            <a:custGeom>
              <a:avLst/>
              <a:gdLst/>
              <a:ahLst/>
              <a:cxnLst/>
              <a:rect l="l" t="t" r="r" b="b"/>
              <a:pathLst>
                <a:path w="2576" h="2576" fill="none" extrusionOk="0">
                  <a:moveTo>
                    <a:pt x="2575" y="2575"/>
                  </a:moveTo>
                  <a:lnTo>
                    <a:pt x="0" y="0"/>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a:off x="4993825" y="1702900"/>
              <a:ext cx="64400" cy="64400"/>
            </a:xfrm>
            <a:custGeom>
              <a:avLst/>
              <a:gdLst/>
              <a:ahLst/>
              <a:cxnLst/>
              <a:rect l="l" t="t" r="r" b="b"/>
              <a:pathLst>
                <a:path w="2576" h="2576" fill="none" extrusionOk="0">
                  <a:moveTo>
                    <a:pt x="2575" y="0"/>
                  </a:moveTo>
                  <a:lnTo>
                    <a:pt x="0" y="2575"/>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a:off x="4953450" y="1735100"/>
              <a:ext cx="145100" cy="25"/>
            </a:xfrm>
            <a:custGeom>
              <a:avLst/>
              <a:gdLst/>
              <a:ahLst/>
              <a:cxnLst/>
              <a:rect l="l" t="t" r="r" b="b"/>
              <a:pathLst>
                <a:path w="5804" h="1" fill="none" extrusionOk="0">
                  <a:moveTo>
                    <a:pt x="5804"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26"/>
          <p:cNvSpPr/>
          <p:nvPr/>
        </p:nvSpPr>
        <p:spPr>
          <a:xfrm rot="5400000">
            <a:off x="8609778" y="4856900"/>
            <a:ext cx="121372" cy="128622"/>
          </a:xfrm>
          <a:custGeom>
            <a:avLst/>
            <a:gdLst/>
            <a:ahLst/>
            <a:cxnLst/>
            <a:rect l="l" t="t" r="r" b="b"/>
            <a:pathLst>
              <a:path w="2449" h="3011" extrusionOk="0">
                <a:moveTo>
                  <a:pt x="1225" y="0"/>
                </a:moveTo>
                <a:lnTo>
                  <a:pt x="1192" y="265"/>
                </a:lnTo>
                <a:cubicBezTo>
                  <a:pt x="1117" y="898"/>
                  <a:pt x="630" y="1404"/>
                  <a:pt x="1" y="1506"/>
                </a:cubicBezTo>
                <a:cubicBezTo>
                  <a:pt x="630" y="1607"/>
                  <a:pt x="1117" y="2112"/>
                  <a:pt x="1192" y="2746"/>
                </a:cubicBezTo>
                <a:lnTo>
                  <a:pt x="1225" y="3010"/>
                </a:lnTo>
                <a:lnTo>
                  <a:pt x="1257" y="2746"/>
                </a:lnTo>
                <a:cubicBezTo>
                  <a:pt x="1333" y="2112"/>
                  <a:pt x="1820" y="1607"/>
                  <a:pt x="2449" y="1506"/>
                </a:cubicBezTo>
                <a:cubicBezTo>
                  <a:pt x="1820" y="1404"/>
                  <a:pt x="1333" y="898"/>
                  <a:pt x="1257" y="265"/>
                </a:cubicBezTo>
                <a:lnTo>
                  <a:pt x="1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p:spPr>
        <p:txBody>
          <a:bodyPr/>
          <a:lstStyle/>
          <a:p>
            <a:fld id="{FDE934FF-F4E1-47C5-9CA5-30A81DDE2BE4}" type="datetimeFigureOut">
              <a:rPr lang="en-US" smtClean="0"/>
              <a:t>1/21/2026</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pic>
        <p:nvPicPr>
          <p:cNvPr id="57" name="Google Shape;57;p3"/>
          <p:cNvPicPr preferRelativeResize="0"/>
          <p:nvPr/>
        </p:nvPicPr>
        <p:blipFill rotWithShape="1">
          <a:blip r:embed="rId2">
            <a:alphaModFix amt="92000"/>
          </a:blip>
          <a:srcRect l="3479" r="3479"/>
          <a:stretch>
            <a:fillRect/>
          </a:stretch>
        </p:blipFill>
        <p:spPr>
          <a:xfrm>
            <a:off x="0" y="0"/>
            <a:ext cx="9144000" cy="5143501"/>
          </a:xfrm>
          <a:prstGeom prst="rect">
            <a:avLst/>
          </a:prstGeom>
          <a:noFill/>
          <a:ln>
            <a:noFill/>
          </a:ln>
        </p:spPr>
      </p:pic>
      <p:grpSp>
        <p:nvGrpSpPr>
          <p:cNvPr id="58" name="Google Shape;58;p3"/>
          <p:cNvGrpSpPr/>
          <p:nvPr/>
        </p:nvGrpSpPr>
        <p:grpSpPr>
          <a:xfrm>
            <a:off x="715100" y="535000"/>
            <a:ext cx="7713944" cy="4073353"/>
            <a:chOff x="715100" y="535000"/>
            <a:chExt cx="7713944" cy="4073353"/>
          </a:xfrm>
        </p:grpSpPr>
        <p:sp>
          <p:nvSpPr>
            <p:cNvPr id="59" name="Google Shape;59;p3"/>
            <p:cNvSpPr/>
            <p:nvPr/>
          </p:nvSpPr>
          <p:spPr>
            <a:xfrm>
              <a:off x="715100" y="535000"/>
              <a:ext cx="7564500" cy="3926100"/>
            </a:xfrm>
            <a:prstGeom prst="roundRect">
              <a:avLst>
                <a:gd name="adj" fmla="val 1301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864544" y="682253"/>
              <a:ext cx="7564500" cy="3926100"/>
            </a:xfrm>
            <a:prstGeom prst="roundRect">
              <a:avLst>
                <a:gd name="adj" fmla="val 1125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3"/>
          <p:cNvSpPr txBox="1">
            <a:spLocks noGrp="1"/>
          </p:cNvSpPr>
          <p:nvPr>
            <p:ph type="title"/>
          </p:nvPr>
        </p:nvSpPr>
        <p:spPr>
          <a:xfrm>
            <a:off x="2391900" y="2482488"/>
            <a:ext cx="4360200" cy="1264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2" name="Google Shape;62;p3"/>
          <p:cNvSpPr txBox="1">
            <a:spLocks noGrp="1"/>
          </p:cNvSpPr>
          <p:nvPr>
            <p:ph type="title" idx="2" hasCustomPrompt="1"/>
          </p:nvPr>
        </p:nvSpPr>
        <p:spPr>
          <a:xfrm>
            <a:off x="3772650" y="1192363"/>
            <a:ext cx="1598700" cy="101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 name="Google Shape;63;p3"/>
          <p:cNvSpPr txBox="1">
            <a:spLocks noGrp="1"/>
          </p:cNvSpPr>
          <p:nvPr>
            <p:ph type="subTitle" idx="1"/>
          </p:nvPr>
        </p:nvSpPr>
        <p:spPr>
          <a:xfrm>
            <a:off x="2391900" y="4075088"/>
            <a:ext cx="4360200" cy="3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64" name="Google Shape;64;p3"/>
          <p:cNvGrpSpPr/>
          <p:nvPr/>
        </p:nvGrpSpPr>
        <p:grpSpPr>
          <a:xfrm rot="10800000" flipH="1">
            <a:off x="234709" y="758461"/>
            <a:ext cx="244552" cy="344369"/>
            <a:chOff x="4953450" y="1632950"/>
            <a:chExt cx="145100" cy="204325"/>
          </a:xfrm>
        </p:grpSpPr>
        <p:sp>
          <p:nvSpPr>
            <p:cNvPr id="65" name="Google Shape;65;p3"/>
            <p:cNvSpPr/>
            <p:nvPr/>
          </p:nvSpPr>
          <p:spPr>
            <a:xfrm>
              <a:off x="5026000" y="1632950"/>
              <a:ext cx="25" cy="204325"/>
            </a:xfrm>
            <a:custGeom>
              <a:avLst/>
              <a:gdLst/>
              <a:ahLst/>
              <a:cxnLst/>
              <a:rect l="l" t="t" r="r" b="b"/>
              <a:pathLst>
                <a:path w="1" h="8173" fill="none" extrusionOk="0">
                  <a:moveTo>
                    <a:pt x="1" y="0"/>
                  </a:moveTo>
                  <a:lnTo>
                    <a:pt x="1" y="817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993825" y="1702900"/>
              <a:ext cx="64400" cy="64400"/>
            </a:xfrm>
            <a:custGeom>
              <a:avLst/>
              <a:gdLst/>
              <a:ahLst/>
              <a:cxnLst/>
              <a:rect l="l" t="t" r="r" b="b"/>
              <a:pathLst>
                <a:path w="2576" h="2576" fill="none" extrusionOk="0">
                  <a:moveTo>
                    <a:pt x="2575" y="2575"/>
                  </a:moveTo>
                  <a:lnTo>
                    <a:pt x="0" y="0"/>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4993825" y="1702900"/>
              <a:ext cx="64400" cy="64400"/>
            </a:xfrm>
            <a:custGeom>
              <a:avLst/>
              <a:gdLst/>
              <a:ahLst/>
              <a:cxnLst/>
              <a:rect l="l" t="t" r="r" b="b"/>
              <a:pathLst>
                <a:path w="2576" h="2576" fill="none" extrusionOk="0">
                  <a:moveTo>
                    <a:pt x="2575" y="0"/>
                  </a:moveTo>
                  <a:lnTo>
                    <a:pt x="0" y="2575"/>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4953450" y="1735100"/>
              <a:ext cx="145100" cy="25"/>
            </a:xfrm>
            <a:custGeom>
              <a:avLst/>
              <a:gdLst/>
              <a:ahLst/>
              <a:cxnLst/>
              <a:rect l="l" t="t" r="r" b="b"/>
              <a:pathLst>
                <a:path w="5804" h="1" fill="none" extrusionOk="0">
                  <a:moveTo>
                    <a:pt x="5804"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3"/>
          <p:cNvGrpSpPr/>
          <p:nvPr/>
        </p:nvGrpSpPr>
        <p:grpSpPr>
          <a:xfrm rot="-5400000" flipH="1">
            <a:off x="83625" y="4510028"/>
            <a:ext cx="546720" cy="477958"/>
            <a:chOff x="2072075" y="1123775"/>
            <a:chExt cx="417025" cy="364575"/>
          </a:xfrm>
        </p:grpSpPr>
        <p:sp>
          <p:nvSpPr>
            <p:cNvPr id="70" name="Google Shape;70;p3"/>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2448150" y="1452250"/>
              <a:ext cx="40950" cy="36100"/>
            </a:xfrm>
            <a:custGeom>
              <a:avLst/>
              <a:gdLst/>
              <a:ahLst/>
              <a:cxnLst/>
              <a:rect l="l" t="t" r="r" b="b"/>
              <a:pathLst>
                <a:path w="1638" h="1444" extrusionOk="0">
                  <a:moveTo>
                    <a:pt x="819" y="1"/>
                  </a:moveTo>
                  <a:cubicBezTo>
                    <a:pt x="726" y="1"/>
                    <a:pt x="632" y="19"/>
                    <a:pt x="541" y="57"/>
                  </a:cubicBezTo>
                  <a:cubicBezTo>
                    <a:pt x="174" y="210"/>
                    <a:pt x="0" y="633"/>
                    <a:pt x="154" y="999"/>
                  </a:cubicBezTo>
                  <a:cubicBezTo>
                    <a:pt x="270" y="1276"/>
                    <a:pt x="538" y="1443"/>
                    <a:pt x="820" y="1443"/>
                  </a:cubicBezTo>
                  <a:cubicBezTo>
                    <a:pt x="912" y="1443"/>
                    <a:pt x="1006" y="1425"/>
                    <a:pt x="1097" y="1388"/>
                  </a:cubicBezTo>
                  <a:cubicBezTo>
                    <a:pt x="1464" y="1234"/>
                    <a:pt x="1638" y="811"/>
                    <a:pt x="1484" y="444"/>
                  </a:cubicBezTo>
                  <a:cubicBezTo>
                    <a:pt x="1369" y="168"/>
                    <a:pt x="1101" y="1"/>
                    <a:pt x="819" y="1"/>
                  </a:cubicBezTo>
                  <a:close/>
                </a:path>
              </a:pathLst>
            </a:custGeom>
            <a:solidFill>
              <a:schemeClr val="dk1"/>
            </a:solidFill>
            <a:ln w="300"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3"/>
          <p:cNvGrpSpPr/>
          <p:nvPr/>
        </p:nvGrpSpPr>
        <p:grpSpPr>
          <a:xfrm rot="-5400000" flipH="1">
            <a:off x="8250466" y="402047"/>
            <a:ext cx="1039787" cy="477958"/>
            <a:chOff x="1882800" y="1123775"/>
            <a:chExt cx="793125" cy="364575"/>
          </a:xfrm>
        </p:grpSpPr>
        <p:sp>
          <p:nvSpPr>
            <p:cNvPr id="80" name="Google Shape;80;p3"/>
            <p:cNvSpPr/>
            <p:nvPr/>
          </p:nvSpPr>
          <p:spPr>
            <a:xfrm>
              <a:off x="1882800" y="1126200"/>
              <a:ext cx="36075" cy="36075"/>
            </a:xfrm>
            <a:custGeom>
              <a:avLst/>
              <a:gdLst/>
              <a:ahLst/>
              <a:cxnLst/>
              <a:rect l="l" t="t" r="r" b="b"/>
              <a:pathLst>
                <a:path w="1443" h="1443" extrusionOk="0">
                  <a:moveTo>
                    <a:pt x="722" y="1"/>
                  </a:moveTo>
                  <a:cubicBezTo>
                    <a:pt x="323" y="1"/>
                    <a:pt x="1" y="324"/>
                    <a:pt x="1" y="722"/>
                  </a:cubicBezTo>
                  <a:cubicBezTo>
                    <a:pt x="1" y="1120"/>
                    <a:pt x="323" y="1443"/>
                    <a:pt x="722" y="1443"/>
                  </a:cubicBezTo>
                  <a:cubicBezTo>
                    <a:pt x="1120" y="1443"/>
                    <a:pt x="1443" y="1120"/>
                    <a:pt x="1443" y="722"/>
                  </a:cubicBezTo>
                  <a:cubicBezTo>
                    <a:pt x="1443" y="324"/>
                    <a:pt x="1120" y="1"/>
                    <a:pt x="722"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882800" y="1289250"/>
              <a:ext cx="36075" cy="36075"/>
            </a:xfrm>
            <a:custGeom>
              <a:avLst/>
              <a:gdLst/>
              <a:ahLst/>
              <a:cxnLst/>
              <a:rect l="l" t="t" r="r" b="b"/>
              <a:pathLst>
                <a:path w="1443" h="1443" fill="none" extrusionOk="0">
                  <a:moveTo>
                    <a:pt x="722" y="0"/>
                  </a:moveTo>
                  <a:cubicBezTo>
                    <a:pt x="323" y="0"/>
                    <a:pt x="1" y="323"/>
                    <a:pt x="1" y="721"/>
                  </a:cubicBezTo>
                  <a:cubicBezTo>
                    <a:pt x="1" y="1119"/>
                    <a:pt x="323" y="1442"/>
                    <a:pt x="722" y="1442"/>
                  </a:cubicBezTo>
                  <a:cubicBezTo>
                    <a:pt x="1120" y="1442"/>
                    <a:pt x="1443" y="1119"/>
                    <a:pt x="1443" y="721"/>
                  </a:cubicBezTo>
                  <a:cubicBezTo>
                    <a:pt x="1443" y="323"/>
                    <a:pt x="1120" y="0"/>
                    <a:pt x="722" y="0"/>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882800" y="1452275"/>
              <a:ext cx="36075" cy="36075"/>
            </a:xfrm>
            <a:custGeom>
              <a:avLst/>
              <a:gdLst/>
              <a:ahLst/>
              <a:cxnLst/>
              <a:rect l="l" t="t" r="r" b="b"/>
              <a:pathLst>
                <a:path w="1443" h="1443" extrusionOk="0">
                  <a:moveTo>
                    <a:pt x="722" y="1"/>
                  </a:moveTo>
                  <a:cubicBezTo>
                    <a:pt x="323" y="1"/>
                    <a:pt x="1" y="324"/>
                    <a:pt x="1" y="721"/>
                  </a:cubicBezTo>
                  <a:cubicBezTo>
                    <a:pt x="1" y="1120"/>
                    <a:pt x="323" y="1443"/>
                    <a:pt x="722" y="1443"/>
                  </a:cubicBezTo>
                  <a:cubicBezTo>
                    <a:pt x="1120" y="1443"/>
                    <a:pt x="1443" y="1120"/>
                    <a:pt x="1443" y="721"/>
                  </a:cubicBezTo>
                  <a:cubicBezTo>
                    <a:pt x="1443" y="324"/>
                    <a:pt x="1120" y="1"/>
                    <a:pt x="722"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448150" y="1452250"/>
              <a:ext cx="40950" cy="36100"/>
            </a:xfrm>
            <a:custGeom>
              <a:avLst/>
              <a:gdLst/>
              <a:ahLst/>
              <a:cxnLst/>
              <a:rect l="l" t="t" r="r" b="b"/>
              <a:pathLst>
                <a:path w="1638" h="1444" extrusionOk="0">
                  <a:moveTo>
                    <a:pt x="819" y="1"/>
                  </a:moveTo>
                  <a:cubicBezTo>
                    <a:pt x="726" y="1"/>
                    <a:pt x="632" y="19"/>
                    <a:pt x="541" y="57"/>
                  </a:cubicBezTo>
                  <a:cubicBezTo>
                    <a:pt x="174" y="210"/>
                    <a:pt x="0" y="633"/>
                    <a:pt x="154" y="999"/>
                  </a:cubicBezTo>
                  <a:cubicBezTo>
                    <a:pt x="270" y="1276"/>
                    <a:pt x="538" y="1443"/>
                    <a:pt x="820" y="1443"/>
                  </a:cubicBezTo>
                  <a:cubicBezTo>
                    <a:pt x="912" y="1443"/>
                    <a:pt x="1006" y="1425"/>
                    <a:pt x="1097" y="1388"/>
                  </a:cubicBezTo>
                  <a:cubicBezTo>
                    <a:pt x="1464" y="1234"/>
                    <a:pt x="1638" y="811"/>
                    <a:pt x="1484" y="444"/>
                  </a:cubicBezTo>
                  <a:cubicBezTo>
                    <a:pt x="1369" y="168"/>
                    <a:pt x="1101" y="1"/>
                    <a:pt x="819" y="1"/>
                  </a:cubicBezTo>
                  <a:close/>
                </a:path>
              </a:pathLst>
            </a:custGeom>
            <a:solidFill>
              <a:schemeClr val="dk1"/>
            </a:solidFill>
            <a:ln w="300"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39825" y="1126200"/>
              <a:ext cx="36100" cy="36075"/>
            </a:xfrm>
            <a:custGeom>
              <a:avLst/>
              <a:gdLst/>
              <a:ahLst/>
              <a:cxnLst/>
              <a:rect l="l" t="t" r="r" b="b"/>
              <a:pathLst>
                <a:path w="1444" h="1443" extrusionOk="0">
                  <a:moveTo>
                    <a:pt x="723" y="1"/>
                  </a:moveTo>
                  <a:cubicBezTo>
                    <a:pt x="324" y="1"/>
                    <a:pt x="1" y="324"/>
                    <a:pt x="1" y="722"/>
                  </a:cubicBezTo>
                  <a:cubicBezTo>
                    <a:pt x="1" y="1120"/>
                    <a:pt x="324" y="1443"/>
                    <a:pt x="723" y="1443"/>
                  </a:cubicBezTo>
                  <a:cubicBezTo>
                    <a:pt x="1120" y="1443"/>
                    <a:pt x="1443" y="1120"/>
                    <a:pt x="1443" y="722"/>
                  </a:cubicBezTo>
                  <a:cubicBezTo>
                    <a:pt x="1443" y="324"/>
                    <a:pt x="1120" y="1"/>
                    <a:pt x="723"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639825" y="1289250"/>
              <a:ext cx="36100" cy="36075"/>
            </a:xfrm>
            <a:custGeom>
              <a:avLst/>
              <a:gdLst/>
              <a:ahLst/>
              <a:cxnLst/>
              <a:rect l="l" t="t" r="r" b="b"/>
              <a:pathLst>
                <a:path w="1444" h="1443" extrusionOk="0">
                  <a:moveTo>
                    <a:pt x="723" y="0"/>
                  </a:moveTo>
                  <a:cubicBezTo>
                    <a:pt x="324" y="0"/>
                    <a:pt x="1" y="323"/>
                    <a:pt x="1" y="721"/>
                  </a:cubicBezTo>
                  <a:cubicBezTo>
                    <a:pt x="1" y="1119"/>
                    <a:pt x="324" y="1442"/>
                    <a:pt x="723" y="1442"/>
                  </a:cubicBezTo>
                  <a:cubicBezTo>
                    <a:pt x="1120" y="1442"/>
                    <a:pt x="1443" y="1119"/>
                    <a:pt x="1443" y="721"/>
                  </a:cubicBezTo>
                  <a:cubicBezTo>
                    <a:pt x="1443" y="323"/>
                    <a:pt x="1120" y="0"/>
                    <a:pt x="723"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639825" y="1452275"/>
              <a:ext cx="36100" cy="36050"/>
            </a:xfrm>
            <a:custGeom>
              <a:avLst/>
              <a:gdLst/>
              <a:ahLst/>
              <a:cxnLst/>
              <a:rect l="l" t="t" r="r" b="b"/>
              <a:pathLst>
                <a:path w="1444" h="1442" extrusionOk="0">
                  <a:moveTo>
                    <a:pt x="723" y="1"/>
                  </a:moveTo>
                  <a:cubicBezTo>
                    <a:pt x="324" y="1"/>
                    <a:pt x="1" y="324"/>
                    <a:pt x="1" y="721"/>
                  </a:cubicBezTo>
                  <a:cubicBezTo>
                    <a:pt x="1" y="1120"/>
                    <a:pt x="324" y="1442"/>
                    <a:pt x="723" y="1442"/>
                  </a:cubicBezTo>
                  <a:cubicBezTo>
                    <a:pt x="1120" y="1442"/>
                    <a:pt x="1443" y="1120"/>
                    <a:pt x="1443" y="721"/>
                  </a:cubicBezTo>
                  <a:cubicBezTo>
                    <a:pt x="1443" y="324"/>
                    <a:pt x="1120" y="1"/>
                    <a:pt x="723"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flipH="1">
            <a:off x="8558681" y="4433307"/>
            <a:ext cx="197149" cy="197149"/>
            <a:chOff x="5219175" y="1126200"/>
            <a:chExt cx="54150" cy="54150"/>
          </a:xfrm>
        </p:grpSpPr>
        <p:sp>
          <p:nvSpPr>
            <p:cNvPr id="96" name="Google Shape;96;p3"/>
            <p:cNvSpPr/>
            <p:nvPr/>
          </p:nvSpPr>
          <p:spPr>
            <a:xfrm>
              <a:off x="5246250" y="1126200"/>
              <a:ext cx="25" cy="18075"/>
            </a:xfrm>
            <a:custGeom>
              <a:avLst/>
              <a:gdLst/>
              <a:ahLst/>
              <a:cxnLst/>
              <a:rect l="l" t="t" r="r" b="b"/>
              <a:pathLst>
                <a:path w="1" h="723" fill="none" extrusionOk="0">
                  <a:moveTo>
                    <a:pt x="0" y="1"/>
                  </a:moveTo>
                  <a:lnTo>
                    <a:pt x="0" y="72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246250" y="1162275"/>
              <a:ext cx="25" cy="18075"/>
            </a:xfrm>
            <a:custGeom>
              <a:avLst/>
              <a:gdLst/>
              <a:ahLst/>
              <a:cxnLst/>
              <a:rect l="l" t="t" r="r" b="b"/>
              <a:pathLst>
                <a:path w="1" h="723" fill="none" extrusionOk="0">
                  <a:moveTo>
                    <a:pt x="0" y="1"/>
                  </a:moveTo>
                  <a:lnTo>
                    <a:pt x="0" y="723"/>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255250"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219175"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flipH="1">
            <a:off x="-489835" y="311413"/>
            <a:ext cx="1206132" cy="3329044"/>
            <a:chOff x="8103614" y="-674412"/>
            <a:chExt cx="1206132" cy="3329044"/>
          </a:xfrm>
        </p:grpSpPr>
        <p:sp>
          <p:nvSpPr>
            <p:cNvPr id="101" name="Google Shape;101;p3"/>
            <p:cNvSpPr/>
            <p:nvPr/>
          </p:nvSpPr>
          <p:spPr>
            <a:xfrm rot="10800000">
              <a:off x="8208121" y="-597840"/>
              <a:ext cx="151981" cy="186784"/>
            </a:xfrm>
            <a:custGeom>
              <a:avLst/>
              <a:gdLst/>
              <a:ahLst/>
              <a:cxnLst/>
              <a:rect l="l" t="t" r="r" b="b"/>
              <a:pathLst>
                <a:path w="3607" h="4433" extrusionOk="0">
                  <a:moveTo>
                    <a:pt x="1804" y="0"/>
                  </a:moveTo>
                  <a:lnTo>
                    <a:pt x="1756" y="391"/>
                  </a:lnTo>
                  <a:cubicBezTo>
                    <a:pt x="1644" y="1323"/>
                    <a:pt x="928" y="2067"/>
                    <a:pt x="1" y="2217"/>
                  </a:cubicBezTo>
                  <a:cubicBezTo>
                    <a:pt x="928" y="2365"/>
                    <a:pt x="1644" y="3110"/>
                    <a:pt x="1756" y="4042"/>
                  </a:cubicBezTo>
                  <a:lnTo>
                    <a:pt x="1804" y="4433"/>
                  </a:lnTo>
                  <a:lnTo>
                    <a:pt x="1851" y="4042"/>
                  </a:lnTo>
                  <a:cubicBezTo>
                    <a:pt x="1963" y="3110"/>
                    <a:pt x="2679" y="2365"/>
                    <a:pt x="3607" y="2217"/>
                  </a:cubicBezTo>
                  <a:cubicBezTo>
                    <a:pt x="2679" y="2067"/>
                    <a:pt x="1963" y="1323"/>
                    <a:pt x="1851" y="391"/>
                  </a:cubicBezTo>
                  <a:lnTo>
                    <a:pt x="18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3"/>
            <p:cNvGrpSpPr/>
            <p:nvPr/>
          </p:nvGrpSpPr>
          <p:grpSpPr>
            <a:xfrm>
              <a:off x="8103614" y="-674412"/>
              <a:ext cx="1206132" cy="3329044"/>
              <a:chOff x="8094214" y="-974987"/>
              <a:chExt cx="1206132" cy="3329044"/>
            </a:xfrm>
          </p:grpSpPr>
          <p:sp>
            <p:nvSpPr>
              <p:cNvPr id="103" name="Google Shape;103;p3"/>
              <p:cNvSpPr/>
              <p:nvPr/>
            </p:nvSpPr>
            <p:spPr>
              <a:xfrm rot="10800000">
                <a:off x="8094214" y="-744377"/>
                <a:ext cx="128722" cy="1144555"/>
              </a:xfrm>
              <a:custGeom>
                <a:avLst/>
                <a:gdLst/>
                <a:ahLst/>
                <a:cxnLst/>
                <a:rect l="l" t="t" r="r" b="b"/>
                <a:pathLst>
                  <a:path w="3055" h="27164" fill="none" extrusionOk="0">
                    <a:moveTo>
                      <a:pt x="0" y="27164"/>
                    </a:moveTo>
                    <a:cubicBezTo>
                      <a:pt x="1914" y="24731"/>
                      <a:pt x="3055" y="21661"/>
                      <a:pt x="3055" y="18326"/>
                    </a:cubicBezTo>
                    <a:lnTo>
                      <a:pt x="3055" y="0"/>
                    </a:lnTo>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10800000">
                <a:off x="8094231" y="-974987"/>
                <a:ext cx="1206114" cy="3329044"/>
              </a:xfrm>
              <a:custGeom>
                <a:avLst/>
                <a:gdLst/>
                <a:ahLst/>
                <a:cxnLst/>
                <a:rect l="l" t="t" r="r" b="b"/>
                <a:pathLst>
                  <a:path w="28625" h="79009" fill="none" extrusionOk="0">
                    <a:moveTo>
                      <a:pt x="28625" y="20820"/>
                    </a:moveTo>
                    <a:lnTo>
                      <a:pt x="28625" y="14313"/>
                    </a:lnTo>
                    <a:cubicBezTo>
                      <a:pt x="28625" y="6409"/>
                      <a:pt x="22218" y="0"/>
                      <a:pt x="14313" y="0"/>
                    </a:cubicBezTo>
                    <a:lnTo>
                      <a:pt x="14313" y="0"/>
                    </a:lnTo>
                    <a:cubicBezTo>
                      <a:pt x="6409" y="0"/>
                      <a:pt x="0" y="6409"/>
                      <a:pt x="0" y="14313"/>
                    </a:cubicBezTo>
                    <a:lnTo>
                      <a:pt x="0" y="64696"/>
                    </a:lnTo>
                    <a:cubicBezTo>
                      <a:pt x="0" y="72600"/>
                      <a:pt x="6409" y="79008"/>
                      <a:pt x="14313" y="79008"/>
                    </a:cubicBezTo>
                    <a:lnTo>
                      <a:pt x="14313" y="79008"/>
                    </a:lnTo>
                    <a:cubicBezTo>
                      <a:pt x="17555" y="79008"/>
                      <a:pt x="20545" y="77930"/>
                      <a:pt x="22945" y="76113"/>
                    </a:cubicBezTo>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3"/>
        <p:cNvGrpSpPr/>
        <p:nvPr/>
      </p:nvGrpSpPr>
      <p:grpSpPr>
        <a:xfrm>
          <a:off x="0" y="0"/>
          <a:ext cx="0" cy="0"/>
          <a:chOff x="0" y="0"/>
          <a:chExt cx="0" cy="0"/>
        </a:xfrm>
      </p:grpSpPr>
      <p:pic>
        <p:nvPicPr>
          <p:cNvPr id="214" name="Google Shape;214;p8"/>
          <p:cNvPicPr preferRelativeResize="0"/>
          <p:nvPr/>
        </p:nvPicPr>
        <p:blipFill rotWithShape="1">
          <a:blip r:embed="rId2">
            <a:alphaModFix amt="77000"/>
          </a:blip>
          <a:srcRect l="3479" r="3479"/>
          <a:stretch>
            <a:fillRect/>
          </a:stretch>
        </p:blipFill>
        <p:spPr>
          <a:xfrm rot="10800000">
            <a:off x="0" y="0"/>
            <a:ext cx="9144000" cy="5143501"/>
          </a:xfrm>
          <a:prstGeom prst="rect">
            <a:avLst/>
          </a:prstGeom>
          <a:noFill/>
          <a:ln>
            <a:noFill/>
          </a:ln>
        </p:spPr>
      </p:pic>
      <p:grpSp>
        <p:nvGrpSpPr>
          <p:cNvPr id="215" name="Google Shape;215;p8"/>
          <p:cNvGrpSpPr/>
          <p:nvPr/>
        </p:nvGrpSpPr>
        <p:grpSpPr>
          <a:xfrm>
            <a:off x="715100" y="535000"/>
            <a:ext cx="7713944" cy="4073353"/>
            <a:chOff x="715100" y="535000"/>
            <a:chExt cx="7713944" cy="4073353"/>
          </a:xfrm>
        </p:grpSpPr>
        <p:sp>
          <p:nvSpPr>
            <p:cNvPr id="216" name="Google Shape;216;p8"/>
            <p:cNvSpPr/>
            <p:nvPr/>
          </p:nvSpPr>
          <p:spPr>
            <a:xfrm>
              <a:off x="715100" y="535000"/>
              <a:ext cx="7564500" cy="3926100"/>
            </a:xfrm>
            <a:prstGeom prst="roundRect">
              <a:avLst>
                <a:gd name="adj" fmla="val 1301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864544" y="682253"/>
              <a:ext cx="7564500" cy="3926100"/>
            </a:xfrm>
            <a:prstGeom prst="roundRect">
              <a:avLst>
                <a:gd name="adj" fmla="val 1125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8"/>
          <p:cNvGrpSpPr/>
          <p:nvPr/>
        </p:nvGrpSpPr>
        <p:grpSpPr>
          <a:xfrm rot="-5400000" flipH="1">
            <a:off x="100041" y="4510028"/>
            <a:ext cx="546720" cy="477958"/>
            <a:chOff x="2072075" y="1123775"/>
            <a:chExt cx="417025" cy="364575"/>
          </a:xfrm>
        </p:grpSpPr>
        <p:sp>
          <p:nvSpPr>
            <p:cNvPr id="219" name="Google Shape;219;p8"/>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2448150" y="1452250"/>
              <a:ext cx="40950" cy="36100"/>
            </a:xfrm>
            <a:custGeom>
              <a:avLst/>
              <a:gdLst/>
              <a:ahLst/>
              <a:cxnLst/>
              <a:rect l="l" t="t" r="r" b="b"/>
              <a:pathLst>
                <a:path w="1638" h="1444" extrusionOk="0">
                  <a:moveTo>
                    <a:pt x="819" y="1"/>
                  </a:moveTo>
                  <a:cubicBezTo>
                    <a:pt x="726" y="1"/>
                    <a:pt x="632" y="19"/>
                    <a:pt x="541" y="57"/>
                  </a:cubicBezTo>
                  <a:cubicBezTo>
                    <a:pt x="174" y="210"/>
                    <a:pt x="0" y="633"/>
                    <a:pt x="154" y="999"/>
                  </a:cubicBezTo>
                  <a:cubicBezTo>
                    <a:pt x="270" y="1276"/>
                    <a:pt x="538" y="1443"/>
                    <a:pt x="820" y="1443"/>
                  </a:cubicBezTo>
                  <a:cubicBezTo>
                    <a:pt x="912" y="1443"/>
                    <a:pt x="1006" y="1425"/>
                    <a:pt x="1097" y="1388"/>
                  </a:cubicBezTo>
                  <a:cubicBezTo>
                    <a:pt x="1464" y="1234"/>
                    <a:pt x="1638" y="811"/>
                    <a:pt x="1484" y="444"/>
                  </a:cubicBezTo>
                  <a:cubicBezTo>
                    <a:pt x="1369" y="168"/>
                    <a:pt x="1101" y="1"/>
                    <a:pt x="819" y="1"/>
                  </a:cubicBezTo>
                  <a:close/>
                </a:path>
              </a:pathLst>
            </a:custGeom>
            <a:solidFill>
              <a:schemeClr val="dk1"/>
            </a:solidFill>
            <a:ln w="300"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8"/>
          <p:cNvGrpSpPr/>
          <p:nvPr/>
        </p:nvGrpSpPr>
        <p:grpSpPr>
          <a:xfrm rot="-5400000" flipH="1">
            <a:off x="8266882" y="402047"/>
            <a:ext cx="1039787" cy="477958"/>
            <a:chOff x="1882800" y="1123775"/>
            <a:chExt cx="793125" cy="364575"/>
          </a:xfrm>
        </p:grpSpPr>
        <p:sp>
          <p:nvSpPr>
            <p:cNvPr id="229" name="Google Shape;229;p8"/>
            <p:cNvSpPr/>
            <p:nvPr/>
          </p:nvSpPr>
          <p:spPr>
            <a:xfrm>
              <a:off x="1882800" y="1126200"/>
              <a:ext cx="36075" cy="36075"/>
            </a:xfrm>
            <a:custGeom>
              <a:avLst/>
              <a:gdLst/>
              <a:ahLst/>
              <a:cxnLst/>
              <a:rect l="l" t="t" r="r" b="b"/>
              <a:pathLst>
                <a:path w="1443" h="1443" extrusionOk="0">
                  <a:moveTo>
                    <a:pt x="722" y="1"/>
                  </a:moveTo>
                  <a:cubicBezTo>
                    <a:pt x="323" y="1"/>
                    <a:pt x="1" y="324"/>
                    <a:pt x="1" y="722"/>
                  </a:cubicBezTo>
                  <a:cubicBezTo>
                    <a:pt x="1" y="1120"/>
                    <a:pt x="323" y="1443"/>
                    <a:pt x="722" y="1443"/>
                  </a:cubicBezTo>
                  <a:cubicBezTo>
                    <a:pt x="1120" y="1443"/>
                    <a:pt x="1443" y="1120"/>
                    <a:pt x="1443" y="722"/>
                  </a:cubicBezTo>
                  <a:cubicBezTo>
                    <a:pt x="1443" y="324"/>
                    <a:pt x="1120" y="1"/>
                    <a:pt x="722"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1882800" y="1289250"/>
              <a:ext cx="36075" cy="36075"/>
            </a:xfrm>
            <a:custGeom>
              <a:avLst/>
              <a:gdLst/>
              <a:ahLst/>
              <a:cxnLst/>
              <a:rect l="l" t="t" r="r" b="b"/>
              <a:pathLst>
                <a:path w="1443" h="1443" fill="none" extrusionOk="0">
                  <a:moveTo>
                    <a:pt x="722" y="0"/>
                  </a:moveTo>
                  <a:cubicBezTo>
                    <a:pt x="323" y="0"/>
                    <a:pt x="1" y="323"/>
                    <a:pt x="1" y="721"/>
                  </a:cubicBezTo>
                  <a:cubicBezTo>
                    <a:pt x="1" y="1119"/>
                    <a:pt x="323" y="1442"/>
                    <a:pt x="722" y="1442"/>
                  </a:cubicBezTo>
                  <a:cubicBezTo>
                    <a:pt x="1120" y="1442"/>
                    <a:pt x="1443" y="1119"/>
                    <a:pt x="1443" y="721"/>
                  </a:cubicBezTo>
                  <a:cubicBezTo>
                    <a:pt x="1443" y="323"/>
                    <a:pt x="1120" y="0"/>
                    <a:pt x="722" y="0"/>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1882800" y="1452275"/>
              <a:ext cx="36075" cy="36075"/>
            </a:xfrm>
            <a:custGeom>
              <a:avLst/>
              <a:gdLst/>
              <a:ahLst/>
              <a:cxnLst/>
              <a:rect l="l" t="t" r="r" b="b"/>
              <a:pathLst>
                <a:path w="1443" h="1443" extrusionOk="0">
                  <a:moveTo>
                    <a:pt x="722" y="1"/>
                  </a:moveTo>
                  <a:cubicBezTo>
                    <a:pt x="323" y="1"/>
                    <a:pt x="1" y="324"/>
                    <a:pt x="1" y="721"/>
                  </a:cubicBezTo>
                  <a:cubicBezTo>
                    <a:pt x="1" y="1120"/>
                    <a:pt x="323" y="1443"/>
                    <a:pt x="722" y="1443"/>
                  </a:cubicBezTo>
                  <a:cubicBezTo>
                    <a:pt x="1120" y="1443"/>
                    <a:pt x="1443" y="1120"/>
                    <a:pt x="1443" y="721"/>
                  </a:cubicBezTo>
                  <a:cubicBezTo>
                    <a:pt x="1443" y="324"/>
                    <a:pt x="1120" y="1"/>
                    <a:pt x="722"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2448150" y="1452250"/>
              <a:ext cx="40950" cy="36100"/>
            </a:xfrm>
            <a:custGeom>
              <a:avLst/>
              <a:gdLst/>
              <a:ahLst/>
              <a:cxnLst/>
              <a:rect l="l" t="t" r="r" b="b"/>
              <a:pathLst>
                <a:path w="1638" h="1444" extrusionOk="0">
                  <a:moveTo>
                    <a:pt x="819" y="1"/>
                  </a:moveTo>
                  <a:cubicBezTo>
                    <a:pt x="726" y="1"/>
                    <a:pt x="632" y="19"/>
                    <a:pt x="541" y="57"/>
                  </a:cubicBezTo>
                  <a:cubicBezTo>
                    <a:pt x="174" y="210"/>
                    <a:pt x="0" y="633"/>
                    <a:pt x="154" y="999"/>
                  </a:cubicBezTo>
                  <a:cubicBezTo>
                    <a:pt x="270" y="1276"/>
                    <a:pt x="538" y="1443"/>
                    <a:pt x="820" y="1443"/>
                  </a:cubicBezTo>
                  <a:cubicBezTo>
                    <a:pt x="912" y="1443"/>
                    <a:pt x="1006" y="1425"/>
                    <a:pt x="1097" y="1388"/>
                  </a:cubicBezTo>
                  <a:cubicBezTo>
                    <a:pt x="1464" y="1234"/>
                    <a:pt x="1638" y="811"/>
                    <a:pt x="1484" y="444"/>
                  </a:cubicBezTo>
                  <a:cubicBezTo>
                    <a:pt x="1369" y="168"/>
                    <a:pt x="1101" y="1"/>
                    <a:pt x="819" y="1"/>
                  </a:cubicBezTo>
                  <a:close/>
                </a:path>
              </a:pathLst>
            </a:custGeom>
            <a:solidFill>
              <a:schemeClr val="dk1"/>
            </a:solidFill>
            <a:ln w="300"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2639825" y="1126200"/>
              <a:ext cx="36100" cy="36075"/>
            </a:xfrm>
            <a:custGeom>
              <a:avLst/>
              <a:gdLst/>
              <a:ahLst/>
              <a:cxnLst/>
              <a:rect l="l" t="t" r="r" b="b"/>
              <a:pathLst>
                <a:path w="1444" h="1443" extrusionOk="0">
                  <a:moveTo>
                    <a:pt x="723" y="1"/>
                  </a:moveTo>
                  <a:cubicBezTo>
                    <a:pt x="324" y="1"/>
                    <a:pt x="1" y="324"/>
                    <a:pt x="1" y="722"/>
                  </a:cubicBezTo>
                  <a:cubicBezTo>
                    <a:pt x="1" y="1120"/>
                    <a:pt x="324" y="1443"/>
                    <a:pt x="723" y="1443"/>
                  </a:cubicBezTo>
                  <a:cubicBezTo>
                    <a:pt x="1120" y="1443"/>
                    <a:pt x="1443" y="1120"/>
                    <a:pt x="1443" y="722"/>
                  </a:cubicBezTo>
                  <a:cubicBezTo>
                    <a:pt x="1443" y="324"/>
                    <a:pt x="1120" y="1"/>
                    <a:pt x="723"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2639825" y="1289250"/>
              <a:ext cx="36100" cy="36075"/>
            </a:xfrm>
            <a:custGeom>
              <a:avLst/>
              <a:gdLst/>
              <a:ahLst/>
              <a:cxnLst/>
              <a:rect l="l" t="t" r="r" b="b"/>
              <a:pathLst>
                <a:path w="1444" h="1443" extrusionOk="0">
                  <a:moveTo>
                    <a:pt x="723" y="0"/>
                  </a:moveTo>
                  <a:cubicBezTo>
                    <a:pt x="324" y="0"/>
                    <a:pt x="1" y="323"/>
                    <a:pt x="1" y="721"/>
                  </a:cubicBezTo>
                  <a:cubicBezTo>
                    <a:pt x="1" y="1119"/>
                    <a:pt x="324" y="1442"/>
                    <a:pt x="723" y="1442"/>
                  </a:cubicBezTo>
                  <a:cubicBezTo>
                    <a:pt x="1120" y="1442"/>
                    <a:pt x="1443" y="1119"/>
                    <a:pt x="1443" y="721"/>
                  </a:cubicBezTo>
                  <a:cubicBezTo>
                    <a:pt x="1443" y="323"/>
                    <a:pt x="1120" y="0"/>
                    <a:pt x="723"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2639825" y="1452275"/>
              <a:ext cx="36100" cy="36050"/>
            </a:xfrm>
            <a:custGeom>
              <a:avLst/>
              <a:gdLst/>
              <a:ahLst/>
              <a:cxnLst/>
              <a:rect l="l" t="t" r="r" b="b"/>
              <a:pathLst>
                <a:path w="1444" h="1442" extrusionOk="0">
                  <a:moveTo>
                    <a:pt x="723" y="1"/>
                  </a:moveTo>
                  <a:cubicBezTo>
                    <a:pt x="324" y="1"/>
                    <a:pt x="1" y="324"/>
                    <a:pt x="1" y="721"/>
                  </a:cubicBezTo>
                  <a:cubicBezTo>
                    <a:pt x="1" y="1120"/>
                    <a:pt x="324" y="1442"/>
                    <a:pt x="723" y="1442"/>
                  </a:cubicBezTo>
                  <a:cubicBezTo>
                    <a:pt x="1120" y="1442"/>
                    <a:pt x="1443" y="1120"/>
                    <a:pt x="1443" y="721"/>
                  </a:cubicBezTo>
                  <a:cubicBezTo>
                    <a:pt x="1443" y="324"/>
                    <a:pt x="1120" y="1"/>
                    <a:pt x="723"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8"/>
          <p:cNvSpPr/>
          <p:nvPr/>
        </p:nvSpPr>
        <p:spPr>
          <a:xfrm rot="10800000">
            <a:off x="-262687" y="-311165"/>
            <a:ext cx="1073516" cy="1073473"/>
          </a:xfrm>
          <a:custGeom>
            <a:avLst/>
            <a:gdLst/>
            <a:ahLst/>
            <a:cxnLst/>
            <a:rect l="l" t="t" r="r" b="b"/>
            <a:pathLst>
              <a:path w="25478" h="25477" fill="none" extrusionOk="0">
                <a:moveTo>
                  <a:pt x="21746" y="3731"/>
                </a:moveTo>
                <a:cubicBezTo>
                  <a:pt x="24135" y="6120"/>
                  <a:pt x="25477" y="9361"/>
                  <a:pt x="25477" y="12739"/>
                </a:cubicBezTo>
                <a:cubicBezTo>
                  <a:pt x="25477" y="16117"/>
                  <a:pt x="24135" y="19357"/>
                  <a:pt x="21746" y="21746"/>
                </a:cubicBezTo>
                <a:cubicBezTo>
                  <a:pt x="19358" y="24135"/>
                  <a:pt x="16117" y="25477"/>
                  <a:pt x="12739" y="25477"/>
                </a:cubicBezTo>
                <a:cubicBezTo>
                  <a:pt x="9360" y="25477"/>
                  <a:pt x="6120" y="24135"/>
                  <a:pt x="3732" y="21746"/>
                </a:cubicBezTo>
                <a:cubicBezTo>
                  <a:pt x="1343" y="19357"/>
                  <a:pt x="0" y="16117"/>
                  <a:pt x="0" y="12739"/>
                </a:cubicBezTo>
                <a:cubicBezTo>
                  <a:pt x="0" y="9361"/>
                  <a:pt x="1343" y="6120"/>
                  <a:pt x="3732" y="3731"/>
                </a:cubicBezTo>
                <a:cubicBezTo>
                  <a:pt x="6120" y="1342"/>
                  <a:pt x="9360" y="1"/>
                  <a:pt x="12739" y="1"/>
                </a:cubicBezTo>
                <a:cubicBezTo>
                  <a:pt x="16117" y="1"/>
                  <a:pt x="19358" y="1342"/>
                  <a:pt x="21746" y="3731"/>
                </a:cubicBezTo>
                <a:close/>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8"/>
          <p:cNvGrpSpPr/>
          <p:nvPr/>
        </p:nvGrpSpPr>
        <p:grpSpPr>
          <a:xfrm>
            <a:off x="910750" y="126982"/>
            <a:ext cx="197149" cy="197149"/>
            <a:chOff x="5219175" y="1126200"/>
            <a:chExt cx="54150" cy="54150"/>
          </a:xfrm>
        </p:grpSpPr>
        <p:sp>
          <p:nvSpPr>
            <p:cNvPr id="246" name="Google Shape;246;p8"/>
            <p:cNvSpPr/>
            <p:nvPr/>
          </p:nvSpPr>
          <p:spPr>
            <a:xfrm>
              <a:off x="5246250" y="1126200"/>
              <a:ext cx="25" cy="18075"/>
            </a:xfrm>
            <a:custGeom>
              <a:avLst/>
              <a:gdLst/>
              <a:ahLst/>
              <a:cxnLst/>
              <a:rect l="l" t="t" r="r" b="b"/>
              <a:pathLst>
                <a:path w="1" h="723" fill="none" extrusionOk="0">
                  <a:moveTo>
                    <a:pt x="0" y="1"/>
                  </a:moveTo>
                  <a:lnTo>
                    <a:pt x="0" y="72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246250" y="1162275"/>
              <a:ext cx="25" cy="18075"/>
            </a:xfrm>
            <a:custGeom>
              <a:avLst/>
              <a:gdLst/>
              <a:ahLst/>
              <a:cxnLst/>
              <a:rect l="l" t="t" r="r" b="b"/>
              <a:pathLst>
                <a:path w="1" h="723" fill="none" extrusionOk="0">
                  <a:moveTo>
                    <a:pt x="0" y="1"/>
                  </a:moveTo>
                  <a:lnTo>
                    <a:pt x="0" y="723"/>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5255250"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5219175"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8"/>
          <p:cNvSpPr/>
          <p:nvPr/>
        </p:nvSpPr>
        <p:spPr>
          <a:xfrm>
            <a:off x="305590" y="506499"/>
            <a:ext cx="409513" cy="409491"/>
          </a:xfrm>
          <a:custGeom>
            <a:avLst/>
            <a:gdLst/>
            <a:ahLst/>
            <a:cxnLst/>
            <a:rect l="l" t="t" r="r" b="b"/>
            <a:pathLst>
              <a:path w="9145" h="9144" extrusionOk="0">
                <a:moveTo>
                  <a:pt x="4573" y="0"/>
                </a:moveTo>
                <a:lnTo>
                  <a:pt x="4467" y="2286"/>
                </a:lnTo>
                <a:lnTo>
                  <a:pt x="4381" y="4162"/>
                </a:lnTo>
                <a:lnTo>
                  <a:pt x="3994" y="3866"/>
                </a:lnTo>
                <a:lnTo>
                  <a:pt x="3271" y="3310"/>
                </a:lnTo>
                <a:lnTo>
                  <a:pt x="3848" y="4017"/>
                </a:lnTo>
                <a:lnTo>
                  <a:pt x="4147" y="4382"/>
                </a:lnTo>
                <a:lnTo>
                  <a:pt x="2286" y="4467"/>
                </a:lnTo>
                <a:lnTo>
                  <a:pt x="0" y="4572"/>
                </a:lnTo>
                <a:lnTo>
                  <a:pt x="2286" y="4677"/>
                </a:lnTo>
                <a:lnTo>
                  <a:pt x="4157" y="4763"/>
                </a:lnTo>
                <a:lnTo>
                  <a:pt x="3859" y="5142"/>
                </a:lnTo>
                <a:lnTo>
                  <a:pt x="3296" y="5859"/>
                </a:lnTo>
                <a:lnTo>
                  <a:pt x="4009" y="5289"/>
                </a:lnTo>
                <a:lnTo>
                  <a:pt x="4382" y="4991"/>
                </a:lnTo>
                <a:lnTo>
                  <a:pt x="4467" y="6858"/>
                </a:lnTo>
                <a:lnTo>
                  <a:pt x="4572" y="9144"/>
                </a:lnTo>
                <a:lnTo>
                  <a:pt x="4678" y="6858"/>
                </a:lnTo>
                <a:lnTo>
                  <a:pt x="4763" y="4984"/>
                </a:lnTo>
                <a:lnTo>
                  <a:pt x="5146" y="5282"/>
                </a:lnTo>
                <a:lnTo>
                  <a:pt x="5866" y="5842"/>
                </a:lnTo>
                <a:lnTo>
                  <a:pt x="5292" y="5132"/>
                </a:lnTo>
                <a:lnTo>
                  <a:pt x="4994" y="4762"/>
                </a:lnTo>
                <a:lnTo>
                  <a:pt x="6858" y="4677"/>
                </a:lnTo>
                <a:lnTo>
                  <a:pt x="9144" y="4572"/>
                </a:lnTo>
                <a:lnTo>
                  <a:pt x="6858" y="4467"/>
                </a:lnTo>
                <a:lnTo>
                  <a:pt x="4978" y="4381"/>
                </a:lnTo>
                <a:lnTo>
                  <a:pt x="5272" y="3987"/>
                </a:lnTo>
                <a:lnTo>
                  <a:pt x="5822" y="3259"/>
                </a:lnTo>
                <a:lnTo>
                  <a:pt x="5121" y="3843"/>
                </a:lnTo>
                <a:lnTo>
                  <a:pt x="4763" y="4142"/>
                </a:lnTo>
                <a:lnTo>
                  <a:pt x="4678" y="2286"/>
                </a:lnTo>
                <a:lnTo>
                  <a:pt x="4573"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8"/>
          <p:cNvGrpSpPr/>
          <p:nvPr/>
        </p:nvGrpSpPr>
        <p:grpSpPr>
          <a:xfrm flipH="1">
            <a:off x="8412803" y="4566775"/>
            <a:ext cx="184587" cy="184592"/>
            <a:chOff x="5219175" y="1126200"/>
            <a:chExt cx="54150" cy="54150"/>
          </a:xfrm>
        </p:grpSpPr>
        <p:sp>
          <p:nvSpPr>
            <p:cNvPr id="252" name="Google Shape;252;p8"/>
            <p:cNvSpPr/>
            <p:nvPr/>
          </p:nvSpPr>
          <p:spPr>
            <a:xfrm>
              <a:off x="5246250" y="1126200"/>
              <a:ext cx="25" cy="18075"/>
            </a:xfrm>
            <a:custGeom>
              <a:avLst/>
              <a:gdLst/>
              <a:ahLst/>
              <a:cxnLst/>
              <a:rect l="l" t="t" r="r" b="b"/>
              <a:pathLst>
                <a:path w="1" h="723" fill="none" extrusionOk="0">
                  <a:moveTo>
                    <a:pt x="0" y="1"/>
                  </a:moveTo>
                  <a:lnTo>
                    <a:pt x="0" y="72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p:nvPr/>
          </p:nvSpPr>
          <p:spPr>
            <a:xfrm>
              <a:off x="5246250" y="1162275"/>
              <a:ext cx="25" cy="18075"/>
            </a:xfrm>
            <a:custGeom>
              <a:avLst/>
              <a:gdLst/>
              <a:ahLst/>
              <a:cxnLst/>
              <a:rect l="l" t="t" r="r" b="b"/>
              <a:pathLst>
                <a:path w="1" h="723" fill="none" extrusionOk="0">
                  <a:moveTo>
                    <a:pt x="0" y="1"/>
                  </a:moveTo>
                  <a:lnTo>
                    <a:pt x="0" y="723"/>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5255250"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5219175"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8"/>
          <p:cNvSpPr txBox="1">
            <a:spLocks noGrp="1"/>
          </p:cNvSpPr>
          <p:nvPr>
            <p:ph type="title"/>
          </p:nvPr>
        </p:nvSpPr>
        <p:spPr>
          <a:xfrm>
            <a:off x="2037000" y="1500750"/>
            <a:ext cx="5070000" cy="21420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grpSp>
        <p:nvGrpSpPr>
          <p:cNvPr id="257" name="Google Shape;257;p8"/>
          <p:cNvGrpSpPr/>
          <p:nvPr/>
        </p:nvGrpSpPr>
        <p:grpSpPr>
          <a:xfrm>
            <a:off x="7276787" y="3746441"/>
            <a:ext cx="3395692" cy="1228347"/>
            <a:chOff x="7534696" y="3762040"/>
            <a:chExt cx="3062769" cy="1107916"/>
          </a:xfrm>
        </p:grpSpPr>
        <p:sp>
          <p:nvSpPr>
            <p:cNvPr id="258" name="Google Shape;258;p8"/>
            <p:cNvSpPr/>
            <p:nvPr/>
          </p:nvSpPr>
          <p:spPr>
            <a:xfrm rot="5400000">
              <a:off x="8868773" y="4064668"/>
              <a:ext cx="113640" cy="120425"/>
            </a:xfrm>
            <a:custGeom>
              <a:avLst/>
              <a:gdLst/>
              <a:ahLst/>
              <a:cxnLst/>
              <a:rect l="l" t="t" r="r" b="b"/>
              <a:pathLst>
                <a:path w="2449" h="3011" extrusionOk="0">
                  <a:moveTo>
                    <a:pt x="1225" y="0"/>
                  </a:moveTo>
                  <a:lnTo>
                    <a:pt x="1192" y="265"/>
                  </a:lnTo>
                  <a:cubicBezTo>
                    <a:pt x="1117" y="898"/>
                    <a:pt x="630" y="1404"/>
                    <a:pt x="1" y="1506"/>
                  </a:cubicBezTo>
                  <a:cubicBezTo>
                    <a:pt x="630" y="1607"/>
                    <a:pt x="1117" y="2112"/>
                    <a:pt x="1192" y="2746"/>
                  </a:cubicBezTo>
                  <a:lnTo>
                    <a:pt x="1225" y="3010"/>
                  </a:lnTo>
                  <a:lnTo>
                    <a:pt x="1257" y="2746"/>
                  </a:lnTo>
                  <a:cubicBezTo>
                    <a:pt x="1333" y="2112"/>
                    <a:pt x="1820" y="1607"/>
                    <a:pt x="2449" y="1506"/>
                  </a:cubicBezTo>
                  <a:cubicBezTo>
                    <a:pt x="1820" y="1404"/>
                    <a:pt x="1333" y="898"/>
                    <a:pt x="1257" y="265"/>
                  </a:cubicBezTo>
                  <a:lnTo>
                    <a:pt x="1225"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8"/>
            <p:cNvGrpSpPr/>
            <p:nvPr/>
          </p:nvGrpSpPr>
          <p:grpSpPr>
            <a:xfrm flipH="1">
              <a:off x="7534696" y="3762040"/>
              <a:ext cx="3062769" cy="1107916"/>
              <a:chOff x="-1328035" y="3695175"/>
              <a:chExt cx="3271140" cy="1183292"/>
            </a:xfrm>
          </p:grpSpPr>
          <p:sp>
            <p:nvSpPr>
              <p:cNvPr id="260" name="Google Shape;260;p8"/>
              <p:cNvSpPr/>
              <p:nvPr/>
            </p:nvSpPr>
            <p:spPr>
              <a:xfrm rot="-5400000" flipH="1">
                <a:off x="586994" y="3522357"/>
                <a:ext cx="1183292" cy="1528929"/>
              </a:xfrm>
              <a:custGeom>
                <a:avLst/>
                <a:gdLst/>
                <a:ahLst/>
                <a:cxnLst/>
                <a:rect l="l" t="t" r="r" b="b"/>
                <a:pathLst>
                  <a:path w="19665" h="27598" fill="none" extrusionOk="0">
                    <a:moveTo>
                      <a:pt x="5184" y="1166"/>
                    </a:moveTo>
                    <a:cubicBezTo>
                      <a:pt x="2098" y="2825"/>
                      <a:pt x="1" y="6083"/>
                      <a:pt x="1" y="9832"/>
                    </a:cubicBezTo>
                    <a:lnTo>
                      <a:pt x="1" y="17766"/>
                    </a:lnTo>
                    <a:cubicBezTo>
                      <a:pt x="1" y="23196"/>
                      <a:pt x="4403" y="27598"/>
                      <a:pt x="9833" y="27598"/>
                    </a:cubicBezTo>
                    <a:lnTo>
                      <a:pt x="9833" y="27598"/>
                    </a:lnTo>
                    <a:cubicBezTo>
                      <a:pt x="15262" y="27598"/>
                      <a:pt x="19664" y="23196"/>
                      <a:pt x="19664" y="17766"/>
                    </a:cubicBezTo>
                    <a:lnTo>
                      <a:pt x="19664" y="9832"/>
                    </a:lnTo>
                    <a:cubicBezTo>
                      <a:pt x="19664" y="4401"/>
                      <a:pt x="15262" y="0"/>
                      <a:pt x="9833" y="0"/>
                    </a:cubicBezTo>
                    <a:lnTo>
                      <a:pt x="9833" y="0"/>
                    </a:lnTo>
                    <a:cubicBezTo>
                      <a:pt x="9074" y="0"/>
                      <a:pt x="8335" y="85"/>
                      <a:pt x="7626" y="248"/>
                    </a:cubicBez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rot="-5400000" flipH="1">
                <a:off x="-429539" y="3633348"/>
                <a:ext cx="60" cy="1797052"/>
              </a:xfrm>
              <a:custGeom>
                <a:avLst/>
                <a:gdLst/>
                <a:ahLst/>
                <a:cxnLst/>
                <a:rect l="l" t="t" r="r" b="b"/>
                <a:pathLst>
                  <a:path w="1" h="29865" fill="none" extrusionOk="0">
                    <a:moveTo>
                      <a:pt x="0" y="29865"/>
                    </a:moveTo>
                    <a:lnTo>
                      <a:pt x="0"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2" name="Google Shape;262;p8"/>
          <p:cNvSpPr/>
          <p:nvPr/>
        </p:nvSpPr>
        <p:spPr>
          <a:xfrm flipH="1">
            <a:off x="7191757" y="3573724"/>
            <a:ext cx="610177" cy="610156"/>
          </a:xfrm>
          <a:custGeom>
            <a:avLst/>
            <a:gdLst/>
            <a:ahLst/>
            <a:cxnLst/>
            <a:rect l="l" t="t" r="r" b="b"/>
            <a:pathLst>
              <a:path w="9145" h="9144" extrusionOk="0">
                <a:moveTo>
                  <a:pt x="4573" y="0"/>
                </a:moveTo>
                <a:lnTo>
                  <a:pt x="4467" y="2286"/>
                </a:lnTo>
                <a:lnTo>
                  <a:pt x="4381" y="4162"/>
                </a:lnTo>
                <a:lnTo>
                  <a:pt x="3994" y="3866"/>
                </a:lnTo>
                <a:lnTo>
                  <a:pt x="3271" y="3310"/>
                </a:lnTo>
                <a:lnTo>
                  <a:pt x="3848" y="4017"/>
                </a:lnTo>
                <a:lnTo>
                  <a:pt x="4147" y="4382"/>
                </a:lnTo>
                <a:lnTo>
                  <a:pt x="2286" y="4467"/>
                </a:lnTo>
                <a:lnTo>
                  <a:pt x="0" y="4572"/>
                </a:lnTo>
                <a:lnTo>
                  <a:pt x="2286" y="4677"/>
                </a:lnTo>
                <a:lnTo>
                  <a:pt x="4157" y="4763"/>
                </a:lnTo>
                <a:lnTo>
                  <a:pt x="3859" y="5142"/>
                </a:lnTo>
                <a:lnTo>
                  <a:pt x="3296" y="5859"/>
                </a:lnTo>
                <a:lnTo>
                  <a:pt x="4009" y="5289"/>
                </a:lnTo>
                <a:lnTo>
                  <a:pt x="4382" y="4991"/>
                </a:lnTo>
                <a:lnTo>
                  <a:pt x="4467" y="6858"/>
                </a:lnTo>
                <a:lnTo>
                  <a:pt x="4572" y="9144"/>
                </a:lnTo>
                <a:lnTo>
                  <a:pt x="4678" y="6858"/>
                </a:lnTo>
                <a:lnTo>
                  <a:pt x="4763" y="4984"/>
                </a:lnTo>
                <a:lnTo>
                  <a:pt x="5146" y="5282"/>
                </a:lnTo>
                <a:lnTo>
                  <a:pt x="5866" y="5842"/>
                </a:lnTo>
                <a:lnTo>
                  <a:pt x="5292" y="5132"/>
                </a:lnTo>
                <a:lnTo>
                  <a:pt x="4994" y="4762"/>
                </a:lnTo>
                <a:lnTo>
                  <a:pt x="6858" y="4677"/>
                </a:lnTo>
                <a:lnTo>
                  <a:pt x="9144" y="4572"/>
                </a:lnTo>
                <a:lnTo>
                  <a:pt x="6858" y="4467"/>
                </a:lnTo>
                <a:lnTo>
                  <a:pt x="4978" y="4381"/>
                </a:lnTo>
                <a:lnTo>
                  <a:pt x="5272" y="3987"/>
                </a:lnTo>
                <a:lnTo>
                  <a:pt x="5822" y="3259"/>
                </a:lnTo>
                <a:lnTo>
                  <a:pt x="5121" y="3843"/>
                </a:lnTo>
                <a:lnTo>
                  <a:pt x="4763" y="4142"/>
                </a:lnTo>
                <a:lnTo>
                  <a:pt x="4678" y="2286"/>
                </a:lnTo>
                <a:lnTo>
                  <a:pt x="4573"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3"/>
        <p:cNvGrpSpPr/>
        <p:nvPr/>
      </p:nvGrpSpPr>
      <p:grpSpPr>
        <a:xfrm>
          <a:off x="0" y="0"/>
          <a:ext cx="0" cy="0"/>
          <a:chOff x="0" y="0"/>
          <a:chExt cx="0" cy="0"/>
        </a:xfrm>
      </p:grpSpPr>
      <p:pic>
        <p:nvPicPr>
          <p:cNvPr id="264" name="Google Shape;264;p9"/>
          <p:cNvPicPr preferRelativeResize="0"/>
          <p:nvPr/>
        </p:nvPicPr>
        <p:blipFill rotWithShape="1">
          <a:blip r:embed="rId2">
            <a:alphaModFix amt="77000"/>
          </a:blip>
          <a:srcRect l="3479" r="3479"/>
          <a:stretch>
            <a:fillRect/>
          </a:stretch>
        </p:blipFill>
        <p:spPr>
          <a:xfrm flipH="1">
            <a:off x="0" y="0"/>
            <a:ext cx="9144000" cy="5143501"/>
          </a:xfrm>
          <a:prstGeom prst="rect">
            <a:avLst/>
          </a:prstGeom>
          <a:noFill/>
          <a:ln>
            <a:noFill/>
          </a:ln>
        </p:spPr>
      </p:pic>
      <p:grpSp>
        <p:nvGrpSpPr>
          <p:cNvPr id="265" name="Google Shape;265;p9"/>
          <p:cNvGrpSpPr/>
          <p:nvPr/>
        </p:nvGrpSpPr>
        <p:grpSpPr>
          <a:xfrm>
            <a:off x="715100" y="535000"/>
            <a:ext cx="7713944" cy="4073353"/>
            <a:chOff x="715100" y="535000"/>
            <a:chExt cx="7713944" cy="4073353"/>
          </a:xfrm>
        </p:grpSpPr>
        <p:sp>
          <p:nvSpPr>
            <p:cNvPr id="266" name="Google Shape;266;p9"/>
            <p:cNvSpPr/>
            <p:nvPr/>
          </p:nvSpPr>
          <p:spPr>
            <a:xfrm>
              <a:off x="715100" y="535000"/>
              <a:ext cx="7564500" cy="3926100"/>
            </a:xfrm>
            <a:prstGeom prst="roundRect">
              <a:avLst>
                <a:gd name="adj" fmla="val 1301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864544" y="682253"/>
              <a:ext cx="7564500" cy="3926100"/>
            </a:xfrm>
            <a:prstGeom prst="roundRect">
              <a:avLst>
                <a:gd name="adj" fmla="val 1125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9"/>
          <p:cNvGrpSpPr/>
          <p:nvPr/>
        </p:nvGrpSpPr>
        <p:grpSpPr>
          <a:xfrm rot="5400000">
            <a:off x="8532486" y="4510028"/>
            <a:ext cx="546720" cy="477958"/>
            <a:chOff x="2072075" y="1123775"/>
            <a:chExt cx="417025" cy="364575"/>
          </a:xfrm>
        </p:grpSpPr>
        <p:sp>
          <p:nvSpPr>
            <p:cNvPr id="269" name="Google Shape;269;p9"/>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a:off x="2448150" y="1452250"/>
              <a:ext cx="40950" cy="36100"/>
            </a:xfrm>
            <a:custGeom>
              <a:avLst/>
              <a:gdLst/>
              <a:ahLst/>
              <a:cxnLst/>
              <a:rect l="l" t="t" r="r" b="b"/>
              <a:pathLst>
                <a:path w="1638" h="1444" extrusionOk="0">
                  <a:moveTo>
                    <a:pt x="819" y="1"/>
                  </a:moveTo>
                  <a:cubicBezTo>
                    <a:pt x="726" y="1"/>
                    <a:pt x="632" y="19"/>
                    <a:pt x="541" y="57"/>
                  </a:cubicBezTo>
                  <a:cubicBezTo>
                    <a:pt x="174" y="210"/>
                    <a:pt x="0" y="633"/>
                    <a:pt x="154" y="999"/>
                  </a:cubicBezTo>
                  <a:cubicBezTo>
                    <a:pt x="270" y="1276"/>
                    <a:pt x="538" y="1443"/>
                    <a:pt x="820" y="1443"/>
                  </a:cubicBezTo>
                  <a:cubicBezTo>
                    <a:pt x="912" y="1443"/>
                    <a:pt x="1006" y="1425"/>
                    <a:pt x="1097" y="1388"/>
                  </a:cubicBezTo>
                  <a:cubicBezTo>
                    <a:pt x="1464" y="1234"/>
                    <a:pt x="1638" y="811"/>
                    <a:pt x="1484" y="444"/>
                  </a:cubicBezTo>
                  <a:cubicBezTo>
                    <a:pt x="1369" y="168"/>
                    <a:pt x="1101" y="1"/>
                    <a:pt x="819" y="1"/>
                  </a:cubicBezTo>
                  <a:close/>
                </a:path>
              </a:pathLst>
            </a:custGeom>
            <a:solidFill>
              <a:schemeClr val="dk1"/>
            </a:solidFill>
            <a:ln w="300"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9"/>
          <p:cNvGrpSpPr/>
          <p:nvPr/>
        </p:nvGrpSpPr>
        <p:grpSpPr>
          <a:xfrm rot="5400000">
            <a:off x="-181740" y="402047"/>
            <a:ext cx="1039787" cy="477958"/>
            <a:chOff x="1882800" y="1123775"/>
            <a:chExt cx="793125" cy="364575"/>
          </a:xfrm>
        </p:grpSpPr>
        <p:sp>
          <p:nvSpPr>
            <p:cNvPr id="279" name="Google Shape;279;p9"/>
            <p:cNvSpPr/>
            <p:nvPr/>
          </p:nvSpPr>
          <p:spPr>
            <a:xfrm>
              <a:off x="1882800" y="1126200"/>
              <a:ext cx="36075" cy="36075"/>
            </a:xfrm>
            <a:custGeom>
              <a:avLst/>
              <a:gdLst/>
              <a:ahLst/>
              <a:cxnLst/>
              <a:rect l="l" t="t" r="r" b="b"/>
              <a:pathLst>
                <a:path w="1443" h="1443" extrusionOk="0">
                  <a:moveTo>
                    <a:pt x="722" y="1"/>
                  </a:moveTo>
                  <a:cubicBezTo>
                    <a:pt x="323" y="1"/>
                    <a:pt x="1" y="324"/>
                    <a:pt x="1" y="722"/>
                  </a:cubicBezTo>
                  <a:cubicBezTo>
                    <a:pt x="1" y="1120"/>
                    <a:pt x="323" y="1443"/>
                    <a:pt x="722" y="1443"/>
                  </a:cubicBezTo>
                  <a:cubicBezTo>
                    <a:pt x="1120" y="1443"/>
                    <a:pt x="1443" y="1120"/>
                    <a:pt x="1443" y="722"/>
                  </a:cubicBezTo>
                  <a:cubicBezTo>
                    <a:pt x="1443" y="324"/>
                    <a:pt x="1120" y="1"/>
                    <a:pt x="722"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1882800" y="1289250"/>
              <a:ext cx="36075" cy="36075"/>
            </a:xfrm>
            <a:custGeom>
              <a:avLst/>
              <a:gdLst/>
              <a:ahLst/>
              <a:cxnLst/>
              <a:rect l="l" t="t" r="r" b="b"/>
              <a:pathLst>
                <a:path w="1443" h="1443" fill="none" extrusionOk="0">
                  <a:moveTo>
                    <a:pt x="722" y="0"/>
                  </a:moveTo>
                  <a:cubicBezTo>
                    <a:pt x="323" y="0"/>
                    <a:pt x="1" y="323"/>
                    <a:pt x="1" y="721"/>
                  </a:cubicBezTo>
                  <a:cubicBezTo>
                    <a:pt x="1" y="1119"/>
                    <a:pt x="323" y="1442"/>
                    <a:pt x="722" y="1442"/>
                  </a:cubicBezTo>
                  <a:cubicBezTo>
                    <a:pt x="1120" y="1442"/>
                    <a:pt x="1443" y="1119"/>
                    <a:pt x="1443" y="721"/>
                  </a:cubicBezTo>
                  <a:cubicBezTo>
                    <a:pt x="1443" y="323"/>
                    <a:pt x="1120" y="0"/>
                    <a:pt x="722" y="0"/>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a:off x="1882800" y="1452275"/>
              <a:ext cx="36075" cy="36075"/>
            </a:xfrm>
            <a:custGeom>
              <a:avLst/>
              <a:gdLst/>
              <a:ahLst/>
              <a:cxnLst/>
              <a:rect l="l" t="t" r="r" b="b"/>
              <a:pathLst>
                <a:path w="1443" h="1443" extrusionOk="0">
                  <a:moveTo>
                    <a:pt x="722" y="1"/>
                  </a:moveTo>
                  <a:cubicBezTo>
                    <a:pt x="323" y="1"/>
                    <a:pt x="1" y="324"/>
                    <a:pt x="1" y="721"/>
                  </a:cubicBezTo>
                  <a:cubicBezTo>
                    <a:pt x="1" y="1120"/>
                    <a:pt x="323" y="1443"/>
                    <a:pt x="722" y="1443"/>
                  </a:cubicBezTo>
                  <a:cubicBezTo>
                    <a:pt x="1120" y="1443"/>
                    <a:pt x="1443" y="1120"/>
                    <a:pt x="1443" y="721"/>
                  </a:cubicBezTo>
                  <a:cubicBezTo>
                    <a:pt x="1443" y="324"/>
                    <a:pt x="1120" y="1"/>
                    <a:pt x="722"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9"/>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9"/>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a:off x="2448150" y="1452250"/>
              <a:ext cx="40950" cy="36100"/>
            </a:xfrm>
            <a:custGeom>
              <a:avLst/>
              <a:gdLst/>
              <a:ahLst/>
              <a:cxnLst/>
              <a:rect l="l" t="t" r="r" b="b"/>
              <a:pathLst>
                <a:path w="1638" h="1444" extrusionOk="0">
                  <a:moveTo>
                    <a:pt x="819" y="1"/>
                  </a:moveTo>
                  <a:cubicBezTo>
                    <a:pt x="726" y="1"/>
                    <a:pt x="632" y="19"/>
                    <a:pt x="541" y="57"/>
                  </a:cubicBezTo>
                  <a:cubicBezTo>
                    <a:pt x="174" y="210"/>
                    <a:pt x="0" y="633"/>
                    <a:pt x="154" y="999"/>
                  </a:cubicBezTo>
                  <a:cubicBezTo>
                    <a:pt x="270" y="1276"/>
                    <a:pt x="538" y="1443"/>
                    <a:pt x="820" y="1443"/>
                  </a:cubicBezTo>
                  <a:cubicBezTo>
                    <a:pt x="912" y="1443"/>
                    <a:pt x="1006" y="1425"/>
                    <a:pt x="1097" y="1388"/>
                  </a:cubicBezTo>
                  <a:cubicBezTo>
                    <a:pt x="1464" y="1234"/>
                    <a:pt x="1638" y="811"/>
                    <a:pt x="1484" y="444"/>
                  </a:cubicBezTo>
                  <a:cubicBezTo>
                    <a:pt x="1369" y="168"/>
                    <a:pt x="1101" y="1"/>
                    <a:pt x="819" y="1"/>
                  </a:cubicBezTo>
                  <a:close/>
                </a:path>
              </a:pathLst>
            </a:custGeom>
            <a:solidFill>
              <a:schemeClr val="dk1"/>
            </a:solidFill>
            <a:ln w="300"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2639825" y="1126200"/>
              <a:ext cx="36100" cy="36075"/>
            </a:xfrm>
            <a:custGeom>
              <a:avLst/>
              <a:gdLst/>
              <a:ahLst/>
              <a:cxnLst/>
              <a:rect l="l" t="t" r="r" b="b"/>
              <a:pathLst>
                <a:path w="1444" h="1443" extrusionOk="0">
                  <a:moveTo>
                    <a:pt x="723" y="1"/>
                  </a:moveTo>
                  <a:cubicBezTo>
                    <a:pt x="324" y="1"/>
                    <a:pt x="1" y="324"/>
                    <a:pt x="1" y="722"/>
                  </a:cubicBezTo>
                  <a:cubicBezTo>
                    <a:pt x="1" y="1120"/>
                    <a:pt x="324" y="1443"/>
                    <a:pt x="723" y="1443"/>
                  </a:cubicBezTo>
                  <a:cubicBezTo>
                    <a:pt x="1120" y="1443"/>
                    <a:pt x="1443" y="1120"/>
                    <a:pt x="1443" y="722"/>
                  </a:cubicBezTo>
                  <a:cubicBezTo>
                    <a:pt x="1443" y="324"/>
                    <a:pt x="1120" y="1"/>
                    <a:pt x="723"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a:off x="2639825" y="1289250"/>
              <a:ext cx="36100" cy="36075"/>
            </a:xfrm>
            <a:custGeom>
              <a:avLst/>
              <a:gdLst/>
              <a:ahLst/>
              <a:cxnLst/>
              <a:rect l="l" t="t" r="r" b="b"/>
              <a:pathLst>
                <a:path w="1444" h="1443" extrusionOk="0">
                  <a:moveTo>
                    <a:pt x="723" y="0"/>
                  </a:moveTo>
                  <a:cubicBezTo>
                    <a:pt x="324" y="0"/>
                    <a:pt x="1" y="323"/>
                    <a:pt x="1" y="721"/>
                  </a:cubicBezTo>
                  <a:cubicBezTo>
                    <a:pt x="1" y="1119"/>
                    <a:pt x="324" y="1442"/>
                    <a:pt x="723" y="1442"/>
                  </a:cubicBezTo>
                  <a:cubicBezTo>
                    <a:pt x="1120" y="1442"/>
                    <a:pt x="1443" y="1119"/>
                    <a:pt x="1443" y="721"/>
                  </a:cubicBezTo>
                  <a:cubicBezTo>
                    <a:pt x="1443" y="323"/>
                    <a:pt x="1120" y="0"/>
                    <a:pt x="723"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2639825" y="1452275"/>
              <a:ext cx="36100" cy="36050"/>
            </a:xfrm>
            <a:custGeom>
              <a:avLst/>
              <a:gdLst/>
              <a:ahLst/>
              <a:cxnLst/>
              <a:rect l="l" t="t" r="r" b="b"/>
              <a:pathLst>
                <a:path w="1444" h="1442" extrusionOk="0">
                  <a:moveTo>
                    <a:pt x="723" y="1"/>
                  </a:moveTo>
                  <a:cubicBezTo>
                    <a:pt x="324" y="1"/>
                    <a:pt x="1" y="324"/>
                    <a:pt x="1" y="721"/>
                  </a:cubicBezTo>
                  <a:cubicBezTo>
                    <a:pt x="1" y="1120"/>
                    <a:pt x="324" y="1442"/>
                    <a:pt x="723" y="1442"/>
                  </a:cubicBezTo>
                  <a:cubicBezTo>
                    <a:pt x="1120" y="1442"/>
                    <a:pt x="1443" y="1120"/>
                    <a:pt x="1443" y="721"/>
                  </a:cubicBezTo>
                  <a:cubicBezTo>
                    <a:pt x="1443" y="324"/>
                    <a:pt x="1120" y="1"/>
                    <a:pt x="723"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9"/>
          <p:cNvGrpSpPr/>
          <p:nvPr/>
        </p:nvGrpSpPr>
        <p:grpSpPr>
          <a:xfrm flipH="1">
            <a:off x="421291" y="4348400"/>
            <a:ext cx="184587" cy="184592"/>
            <a:chOff x="5219175" y="1126200"/>
            <a:chExt cx="54150" cy="54150"/>
          </a:xfrm>
        </p:grpSpPr>
        <p:sp>
          <p:nvSpPr>
            <p:cNvPr id="295" name="Google Shape;295;p9"/>
            <p:cNvSpPr/>
            <p:nvPr/>
          </p:nvSpPr>
          <p:spPr>
            <a:xfrm>
              <a:off x="5246250" y="1126200"/>
              <a:ext cx="25" cy="18075"/>
            </a:xfrm>
            <a:custGeom>
              <a:avLst/>
              <a:gdLst/>
              <a:ahLst/>
              <a:cxnLst/>
              <a:rect l="l" t="t" r="r" b="b"/>
              <a:pathLst>
                <a:path w="1" h="723" fill="none" extrusionOk="0">
                  <a:moveTo>
                    <a:pt x="0" y="1"/>
                  </a:moveTo>
                  <a:lnTo>
                    <a:pt x="0" y="72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5246250" y="1162275"/>
              <a:ext cx="25" cy="18075"/>
            </a:xfrm>
            <a:custGeom>
              <a:avLst/>
              <a:gdLst/>
              <a:ahLst/>
              <a:cxnLst/>
              <a:rect l="l" t="t" r="r" b="b"/>
              <a:pathLst>
                <a:path w="1" h="723" fill="none" extrusionOk="0">
                  <a:moveTo>
                    <a:pt x="0" y="1"/>
                  </a:moveTo>
                  <a:lnTo>
                    <a:pt x="0" y="723"/>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5255250"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5219175"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9"/>
          <p:cNvSpPr/>
          <p:nvPr/>
        </p:nvSpPr>
        <p:spPr>
          <a:xfrm rot="10800000" flipH="1">
            <a:off x="8342849" y="-311165"/>
            <a:ext cx="1073516" cy="1073473"/>
          </a:xfrm>
          <a:custGeom>
            <a:avLst/>
            <a:gdLst/>
            <a:ahLst/>
            <a:cxnLst/>
            <a:rect l="l" t="t" r="r" b="b"/>
            <a:pathLst>
              <a:path w="25478" h="25477" fill="none" extrusionOk="0">
                <a:moveTo>
                  <a:pt x="21746" y="3731"/>
                </a:moveTo>
                <a:cubicBezTo>
                  <a:pt x="24135" y="6120"/>
                  <a:pt x="25477" y="9361"/>
                  <a:pt x="25477" y="12739"/>
                </a:cubicBezTo>
                <a:cubicBezTo>
                  <a:pt x="25477" y="16117"/>
                  <a:pt x="24135" y="19357"/>
                  <a:pt x="21746" y="21746"/>
                </a:cubicBezTo>
                <a:cubicBezTo>
                  <a:pt x="19358" y="24135"/>
                  <a:pt x="16117" y="25477"/>
                  <a:pt x="12739" y="25477"/>
                </a:cubicBezTo>
                <a:cubicBezTo>
                  <a:pt x="9360" y="25477"/>
                  <a:pt x="6120" y="24135"/>
                  <a:pt x="3732" y="21746"/>
                </a:cubicBezTo>
                <a:cubicBezTo>
                  <a:pt x="1343" y="19357"/>
                  <a:pt x="0" y="16117"/>
                  <a:pt x="0" y="12739"/>
                </a:cubicBezTo>
                <a:cubicBezTo>
                  <a:pt x="0" y="9361"/>
                  <a:pt x="1343" y="6120"/>
                  <a:pt x="3732" y="3731"/>
                </a:cubicBezTo>
                <a:cubicBezTo>
                  <a:pt x="6120" y="1342"/>
                  <a:pt x="9360" y="1"/>
                  <a:pt x="12739" y="1"/>
                </a:cubicBezTo>
                <a:cubicBezTo>
                  <a:pt x="16117" y="1"/>
                  <a:pt x="19358" y="1342"/>
                  <a:pt x="21746" y="3731"/>
                </a:cubicBezTo>
                <a:close/>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9"/>
          <p:cNvGrpSpPr/>
          <p:nvPr/>
        </p:nvGrpSpPr>
        <p:grpSpPr>
          <a:xfrm flipH="1">
            <a:off x="8045777" y="126982"/>
            <a:ext cx="197149" cy="197149"/>
            <a:chOff x="5219175" y="1126200"/>
            <a:chExt cx="54150" cy="54150"/>
          </a:xfrm>
        </p:grpSpPr>
        <p:sp>
          <p:nvSpPr>
            <p:cNvPr id="301" name="Google Shape;301;p9"/>
            <p:cNvSpPr/>
            <p:nvPr/>
          </p:nvSpPr>
          <p:spPr>
            <a:xfrm>
              <a:off x="5246250" y="1126200"/>
              <a:ext cx="25" cy="18075"/>
            </a:xfrm>
            <a:custGeom>
              <a:avLst/>
              <a:gdLst/>
              <a:ahLst/>
              <a:cxnLst/>
              <a:rect l="l" t="t" r="r" b="b"/>
              <a:pathLst>
                <a:path w="1" h="723" fill="none" extrusionOk="0">
                  <a:moveTo>
                    <a:pt x="0" y="1"/>
                  </a:moveTo>
                  <a:lnTo>
                    <a:pt x="0" y="72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5246250" y="1162275"/>
              <a:ext cx="25" cy="18075"/>
            </a:xfrm>
            <a:custGeom>
              <a:avLst/>
              <a:gdLst/>
              <a:ahLst/>
              <a:cxnLst/>
              <a:rect l="l" t="t" r="r" b="b"/>
              <a:pathLst>
                <a:path w="1" h="723" fill="none" extrusionOk="0">
                  <a:moveTo>
                    <a:pt x="0" y="1"/>
                  </a:moveTo>
                  <a:lnTo>
                    <a:pt x="0" y="723"/>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5255250"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5219175"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9"/>
          <p:cNvSpPr/>
          <p:nvPr/>
        </p:nvSpPr>
        <p:spPr>
          <a:xfrm flipH="1">
            <a:off x="8438573" y="506499"/>
            <a:ext cx="409513" cy="409491"/>
          </a:xfrm>
          <a:custGeom>
            <a:avLst/>
            <a:gdLst/>
            <a:ahLst/>
            <a:cxnLst/>
            <a:rect l="l" t="t" r="r" b="b"/>
            <a:pathLst>
              <a:path w="9145" h="9144" extrusionOk="0">
                <a:moveTo>
                  <a:pt x="4573" y="0"/>
                </a:moveTo>
                <a:lnTo>
                  <a:pt x="4467" y="2286"/>
                </a:lnTo>
                <a:lnTo>
                  <a:pt x="4381" y="4162"/>
                </a:lnTo>
                <a:lnTo>
                  <a:pt x="3994" y="3866"/>
                </a:lnTo>
                <a:lnTo>
                  <a:pt x="3271" y="3310"/>
                </a:lnTo>
                <a:lnTo>
                  <a:pt x="3848" y="4017"/>
                </a:lnTo>
                <a:lnTo>
                  <a:pt x="4147" y="4382"/>
                </a:lnTo>
                <a:lnTo>
                  <a:pt x="2286" y="4467"/>
                </a:lnTo>
                <a:lnTo>
                  <a:pt x="0" y="4572"/>
                </a:lnTo>
                <a:lnTo>
                  <a:pt x="2286" y="4677"/>
                </a:lnTo>
                <a:lnTo>
                  <a:pt x="4157" y="4763"/>
                </a:lnTo>
                <a:lnTo>
                  <a:pt x="3859" y="5142"/>
                </a:lnTo>
                <a:lnTo>
                  <a:pt x="3296" y="5859"/>
                </a:lnTo>
                <a:lnTo>
                  <a:pt x="4009" y="5289"/>
                </a:lnTo>
                <a:lnTo>
                  <a:pt x="4382" y="4991"/>
                </a:lnTo>
                <a:lnTo>
                  <a:pt x="4467" y="6858"/>
                </a:lnTo>
                <a:lnTo>
                  <a:pt x="4572" y="9144"/>
                </a:lnTo>
                <a:lnTo>
                  <a:pt x="4678" y="6858"/>
                </a:lnTo>
                <a:lnTo>
                  <a:pt x="4763" y="4984"/>
                </a:lnTo>
                <a:lnTo>
                  <a:pt x="5146" y="5282"/>
                </a:lnTo>
                <a:lnTo>
                  <a:pt x="5866" y="5842"/>
                </a:lnTo>
                <a:lnTo>
                  <a:pt x="5292" y="5132"/>
                </a:lnTo>
                <a:lnTo>
                  <a:pt x="4994" y="4762"/>
                </a:lnTo>
                <a:lnTo>
                  <a:pt x="6858" y="4677"/>
                </a:lnTo>
                <a:lnTo>
                  <a:pt x="9144" y="4572"/>
                </a:lnTo>
                <a:lnTo>
                  <a:pt x="6858" y="4467"/>
                </a:lnTo>
                <a:lnTo>
                  <a:pt x="4978" y="4381"/>
                </a:lnTo>
                <a:lnTo>
                  <a:pt x="5272" y="3987"/>
                </a:lnTo>
                <a:lnTo>
                  <a:pt x="5822" y="3259"/>
                </a:lnTo>
                <a:lnTo>
                  <a:pt x="5121" y="3843"/>
                </a:lnTo>
                <a:lnTo>
                  <a:pt x="4763" y="4142"/>
                </a:lnTo>
                <a:lnTo>
                  <a:pt x="4678" y="2286"/>
                </a:lnTo>
                <a:lnTo>
                  <a:pt x="4573"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txBox="1">
            <a:spLocks noGrp="1"/>
          </p:cNvSpPr>
          <p:nvPr>
            <p:ph type="title"/>
          </p:nvPr>
        </p:nvSpPr>
        <p:spPr>
          <a:xfrm>
            <a:off x="2241475" y="1240188"/>
            <a:ext cx="46611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7" name="Google Shape;307;p9"/>
          <p:cNvSpPr txBox="1">
            <a:spLocks noGrp="1"/>
          </p:cNvSpPr>
          <p:nvPr>
            <p:ph type="subTitle" idx="1"/>
          </p:nvPr>
        </p:nvSpPr>
        <p:spPr>
          <a:xfrm>
            <a:off x="2241425" y="2221513"/>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160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08"/>
        <p:cNvGrpSpPr/>
        <p:nvPr/>
      </p:nvGrpSpPr>
      <p:grpSpPr>
        <a:xfrm>
          <a:off x="0" y="0"/>
          <a:ext cx="0" cy="0"/>
          <a:chOff x="0" y="0"/>
          <a:chExt cx="0" cy="0"/>
        </a:xfrm>
      </p:grpSpPr>
      <p:sp>
        <p:nvSpPr>
          <p:cNvPr id="309" name="Google Shape;309;p10"/>
          <p:cNvSpPr>
            <a:spLocks noGrp="1"/>
          </p:cNvSpPr>
          <p:nvPr>
            <p:ph type="pic" idx="2"/>
          </p:nvPr>
        </p:nvSpPr>
        <p:spPr>
          <a:xfrm>
            <a:off x="-9525" y="-19050"/>
            <a:ext cx="9144000" cy="5143500"/>
          </a:xfrm>
          <a:prstGeom prst="rect">
            <a:avLst/>
          </a:prstGeom>
          <a:noFill/>
          <a:ln>
            <a:noFill/>
          </a:ln>
        </p:spPr>
      </p:sp>
      <p:sp>
        <p:nvSpPr>
          <p:cNvPr id="310" name="Google Shape;310;p10"/>
          <p:cNvSpPr txBox="1">
            <a:spLocks noGrp="1"/>
          </p:cNvSpPr>
          <p:nvPr>
            <p:ph type="title"/>
          </p:nvPr>
        </p:nvSpPr>
        <p:spPr>
          <a:xfrm>
            <a:off x="720000" y="535000"/>
            <a:ext cx="7704000" cy="482700"/>
          </a:xfrm>
          <a:prstGeom prst="rect">
            <a:avLst/>
          </a:prstGeom>
          <a:solidFill>
            <a:schemeClr val="lt1"/>
          </a:solidFill>
        </p:spPr>
        <p:txBody>
          <a:bodyPr spcFirstLastPara="1" wrap="square" lIns="91425" tIns="0" rIns="91425" bIns="91425" anchor="t" anchorCtr="0">
            <a:noAutofit/>
          </a:bodyPr>
          <a:lstStyle>
            <a:lvl1pPr lvl="0" algn="ctr" rtl="0">
              <a:spcBef>
                <a:spcPts val="0"/>
              </a:spcBef>
              <a:spcAft>
                <a:spcPts val="0"/>
              </a:spcAft>
              <a:buSzPts val="2800"/>
              <a:buNone/>
              <a:defRPr sz="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5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57"/>
        <p:cNvGrpSpPr/>
        <p:nvPr/>
      </p:nvGrpSpPr>
      <p:grpSpPr>
        <a:xfrm>
          <a:off x="0" y="0"/>
          <a:ext cx="0" cy="0"/>
          <a:chOff x="0" y="0"/>
          <a:chExt cx="0" cy="0"/>
        </a:xfrm>
      </p:grpSpPr>
      <p:pic>
        <p:nvPicPr>
          <p:cNvPr id="358" name="Google Shape;358;p13"/>
          <p:cNvPicPr preferRelativeResize="0"/>
          <p:nvPr/>
        </p:nvPicPr>
        <p:blipFill rotWithShape="1">
          <a:blip r:embed="rId2">
            <a:alphaModFix amt="77000"/>
          </a:blip>
          <a:srcRect l="3479" r="3479"/>
          <a:stretch>
            <a:fillRect/>
          </a:stretch>
        </p:blipFill>
        <p:spPr>
          <a:xfrm rot="10800000">
            <a:off x="0" y="0"/>
            <a:ext cx="9144000" cy="5143501"/>
          </a:xfrm>
          <a:prstGeom prst="rect">
            <a:avLst/>
          </a:prstGeom>
          <a:noFill/>
          <a:ln>
            <a:noFill/>
          </a:ln>
        </p:spPr>
      </p:pic>
      <p:grpSp>
        <p:nvGrpSpPr>
          <p:cNvPr id="359" name="Google Shape;359;p13"/>
          <p:cNvGrpSpPr/>
          <p:nvPr/>
        </p:nvGrpSpPr>
        <p:grpSpPr>
          <a:xfrm>
            <a:off x="429447" y="298520"/>
            <a:ext cx="8285106" cy="4546461"/>
            <a:chOff x="429447" y="298520"/>
            <a:chExt cx="8285106" cy="4546461"/>
          </a:xfrm>
        </p:grpSpPr>
        <p:sp>
          <p:nvSpPr>
            <p:cNvPr id="360" name="Google Shape;360;p13"/>
            <p:cNvSpPr/>
            <p:nvPr/>
          </p:nvSpPr>
          <p:spPr>
            <a:xfrm>
              <a:off x="429447" y="298520"/>
              <a:ext cx="8124600" cy="4382100"/>
            </a:xfrm>
            <a:prstGeom prst="roundRect">
              <a:avLst>
                <a:gd name="adj" fmla="val 1301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589953" y="462880"/>
              <a:ext cx="8124600" cy="4382100"/>
            </a:xfrm>
            <a:prstGeom prst="roundRect">
              <a:avLst>
                <a:gd name="adj" fmla="val 1155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13"/>
          <p:cNvGrpSpPr/>
          <p:nvPr/>
        </p:nvGrpSpPr>
        <p:grpSpPr>
          <a:xfrm rot="-5400000" flipH="1">
            <a:off x="64778" y="161087"/>
            <a:ext cx="546720" cy="477925"/>
            <a:chOff x="2072075" y="1123775"/>
            <a:chExt cx="417025" cy="364550"/>
          </a:xfrm>
        </p:grpSpPr>
        <p:sp>
          <p:nvSpPr>
            <p:cNvPr id="363" name="Google Shape;363;p13"/>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13"/>
          <p:cNvGrpSpPr/>
          <p:nvPr/>
        </p:nvGrpSpPr>
        <p:grpSpPr>
          <a:xfrm rot="5400000" flipH="1">
            <a:off x="8532503" y="4504487"/>
            <a:ext cx="546720" cy="477925"/>
            <a:chOff x="2072075" y="1123775"/>
            <a:chExt cx="417025" cy="364550"/>
          </a:xfrm>
        </p:grpSpPr>
        <p:sp>
          <p:nvSpPr>
            <p:cNvPr id="372" name="Google Shape;372;p13"/>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noFill/>
            <a:ln w="95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13"/>
          <p:cNvGrpSpPr/>
          <p:nvPr/>
        </p:nvGrpSpPr>
        <p:grpSpPr>
          <a:xfrm rot="10800000" flipH="1">
            <a:off x="8619262" y="164811"/>
            <a:ext cx="244552" cy="344369"/>
            <a:chOff x="4953450" y="1632950"/>
            <a:chExt cx="145100" cy="204325"/>
          </a:xfrm>
        </p:grpSpPr>
        <p:sp>
          <p:nvSpPr>
            <p:cNvPr id="381" name="Google Shape;381;p13"/>
            <p:cNvSpPr/>
            <p:nvPr/>
          </p:nvSpPr>
          <p:spPr>
            <a:xfrm>
              <a:off x="5026000" y="1632950"/>
              <a:ext cx="25" cy="204325"/>
            </a:xfrm>
            <a:custGeom>
              <a:avLst/>
              <a:gdLst/>
              <a:ahLst/>
              <a:cxnLst/>
              <a:rect l="l" t="t" r="r" b="b"/>
              <a:pathLst>
                <a:path w="1" h="8173" fill="none" extrusionOk="0">
                  <a:moveTo>
                    <a:pt x="1" y="0"/>
                  </a:moveTo>
                  <a:lnTo>
                    <a:pt x="1" y="817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4993825" y="1702900"/>
              <a:ext cx="64400" cy="64400"/>
            </a:xfrm>
            <a:custGeom>
              <a:avLst/>
              <a:gdLst/>
              <a:ahLst/>
              <a:cxnLst/>
              <a:rect l="l" t="t" r="r" b="b"/>
              <a:pathLst>
                <a:path w="2576" h="2576" fill="none" extrusionOk="0">
                  <a:moveTo>
                    <a:pt x="2575" y="2575"/>
                  </a:moveTo>
                  <a:lnTo>
                    <a:pt x="0" y="0"/>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a:off x="4993825" y="1702900"/>
              <a:ext cx="64400" cy="64400"/>
            </a:xfrm>
            <a:custGeom>
              <a:avLst/>
              <a:gdLst/>
              <a:ahLst/>
              <a:cxnLst/>
              <a:rect l="l" t="t" r="r" b="b"/>
              <a:pathLst>
                <a:path w="2576" h="2576" fill="none" extrusionOk="0">
                  <a:moveTo>
                    <a:pt x="2575" y="0"/>
                  </a:moveTo>
                  <a:lnTo>
                    <a:pt x="0" y="2575"/>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a:off x="4953450" y="1735100"/>
              <a:ext cx="145100" cy="25"/>
            </a:xfrm>
            <a:custGeom>
              <a:avLst/>
              <a:gdLst/>
              <a:ahLst/>
              <a:cxnLst/>
              <a:rect l="l" t="t" r="r" b="b"/>
              <a:pathLst>
                <a:path w="5804" h="1" fill="none" extrusionOk="0">
                  <a:moveTo>
                    <a:pt x="5804"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13"/>
          <p:cNvSpPr/>
          <p:nvPr/>
        </p:nvSpPr>
        <p:spPr>
          <a:xfrm rot="5400000">
            <a:off x="8867453" y="510300"/>
            <a:ext cx="121372" cy="128622"/>
          </a:xfrm>
          <a:custGeom>
            <a:avLst/>
            <a:gdLst/>
            <a:ahLst/>
            <a:cxnLst/>
            <a:rect l="l" t="t" r="r" b="b"/>
            <a:pathLst>
              <a:path w="2449" h="3011" extrusionOk="0">
                <a:moveTo>
                  <a:pt x="1225" y="0"/>
                </a:moveTo>
                <a:lnTo>
                  <a:pt x="1192" y="265"/>
                </a:lnTo>
                <a:cubicBezTo>
                  <a:pt x="1117" y="898"/>
                  <a:pt x="630" y="1404"/>
                  <a:pt x="1" y="1506"/>
                </a:cubicBezTo>
                <a:cubicBezTo>
                  <a:pt x="630" y="1607"/>
                  <a:pt x="1117" y="2112"/>
                  <a:pt x="1192" y="2746"/>
                </a:cubicBezTo>
                <a:lnTo>
                  <a:pt x="1225" y="3010"/>
                </a:lnTo>
                <a:lnTo>
                  <a:pt x="1257" y="2746"/>
                </a:lnTo>
                <a:cubicBezTo>
                  <a:pt x="1333" y="2112"/>
                  <a:pt x="1820" y="1607"/>
                  <a:pt x="2449" y="1506"/>
                </a:cubicBezTo>
                <a:cubicBezTo>
                  <a:pt x="1820" y="1404"/>
                  <a:pt x="1333" y="898"/>
                  <a:pt x="1257" y="265"/>
                </a:cubicBezTo>
                <a:lnTo>
                  <a:pt x="1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txBox="1">
            <a:spLocks noGrp="1"/>
          </p:cNvSpPr>
          <p:nvPr>
            <p:ph type="title" hasCustomPrompt="1"/>
          </p:nvPr>
        </p:nvSpPr>
        <p:spPr>
          <a:xfrm>
            <a:off x="1457350" y="1368650"/>
            <a:ext cx="10092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7" name="Google Shape;387;p13"/>
          <p:cNvSpPr txBox="1">
            <a:spLocks noGrp="1"/>
          </p:cNvSpPr>
          <p:nvPr>
            <p:ph type="subTitle" idx="1"/>
          </p:nvPr>
        </p:nvSpPr>
        <p:spPr>
          <a:xfrm>
            <a:off x="793750" y="2318469"/>
            <a:ext cx="2336400" cy="57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rchivo SemiBold"/>
              <a:buNone/>
              <a:defRPr/>
            </a:lvl1pPr>
            <a:lvl2pPr lvl="1"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2pPr>
            <a:lvl3pPr lvl="2"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3pPr>
            <a:lvl4pPr lvl="3"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4pPr>
            <a:lvl5pPr lvl="4"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5pPr>
            <a:lvl6pPr lvl="5"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6pPr>
            <a:lvl7pPr lvl="6"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7pPr>
            <a:lvl8pPr lvl="7"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8pPr>
            <a:lvl9pPr lvl="8"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9pPr>
          </a:lstStyle>
          <a:p>
            <a:endParaRPr/>
          </a:p>
        </p:txBody>
      </p:sp>
      <p:sp>
        <p:nvSpPr>
          <p:cNvPr id="388" name="Google Shape;388;p13"/>
          <p:cNvSpPr txBox="1">
            <a:spLocks noGrp="1"/>
          </p:cNvSpPr>
          <p:nvPr>
            <p:ph type="title" idx="2" hasCustomPrompt="1"/>
          </p:nvPr>
        </p:nvSpPr>
        <p:spPr>
          <a:xfrm>
            <a:off x="4067400" y="1368650"/>
            <a:ext cx="10092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9" name="Google Shape;389;p13"/>
          <p:cNvSpPr txBox="1">
            <a:spLocks noGrp="1"/>
          </p:cNvSpPr>
          <p:nvPr>
            <p:ph type="subTitle" idx="3"/>
          </p:nvPr>
        </p:nvSpPr>
        <p:spPr>
          <a:xfrm>
            <a:off x="3403800" y="2318469"/>
            <a:ext cx="2336400" cy="57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rchivo SemiBold"/>
              <a:buNone/>
              <a:defRPr/>
            </a:lvl1pPr>
            <a:lvl2pPr lvl="1"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2pPr>
            <a:lvl3pPr lvl="2"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3pPr>
            <a:lvl4pPr lvl="3"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4pPr>
            <a:lvl5pPr lvl="4"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5pPr>
            <a:lvl6pPr lvl="5"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6pPr>
            <a:lvl7pPr lvl="6"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7pPr>
            <a:lvl8pPr lvl="7"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8pPr>
            <a:lvl9pPr lvl="8"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9pPr>
          </a:lstStyle>
          <a:p>
            <a:endParaRPr/>
          </a:p>
        </p:txBody>
      </p:sp>
      <p:sp>
        <p:nvSpPr>
          <p:cNvPr id="390" name="Google Shape;390;p13"/>
          <p:cNvSpPr txBox="1">
            <a:spLocks noGrp="1"/>
          </p:cNvSpPr>
          <p:nvPr>
            <p:ph type="title" idx="4" hasCustomPrompt="1"/>
          </p:nvPr>
        </p:nvSpPr>
        <p:spPr>
          <a:xfrm>
            <a:off x="6677450" y="1368650"/>
            <a:ext cx="10092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91" name="Google Shape;391;p13"/>
          <p:cNvSpPr txBox="1">
            <a:spLocks noGrp="1"/>
          </p:cNvSpPr>
          <p:nvPr>
            <p:ph type="subTitle" idx="5"/>
          </p:nvPr>
        </p:nvSpPr>
        <p:spPr>
          <a:xfrm>
            <a:off x="6013850" y="2318469"/>
            <a:ext cx="2336400" cy="57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rchivo SemiBold"/>
              <a:buNone/>
              <a:defRPr/>
            </a:lvl1pPr>
            <a:lvl2pPr lvl="1"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2pPr>
            <a:lvl3pPr lvl="2"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3pPr>
            <a:lvl4pPr lvl="3"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4pPr>
            <a:lvl5pPr lvl="4"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5pPr>
            <a:lvl6pPr lvl="5"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6pPr>
            <a:lvl7pPr lvl="6"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7pPr>
            <a:lvl8pPr lvl="7"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8pPr>
            <a:lvl9pPr lvl="8"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9pPr>
          </a:lstStyle>
          <a:p>
            <a:endParaRPr/>
          </a:p>
        </p:txBody>
      </p:sp>
      <p:sp>
        <p:nvSpPr>
          <p:cNvPr id="392" name="Google Shape;392;p13"/>
          <p:cNvSpPr txBox="1">
            <a:spLocks noGrp="1"/>
          </p:cNvSpPr>
          <p:nvPr>
            <p:ph type="subTitle" idx="6"/>
          </p:nvPr>
        </p:nvSpPr>
        <p:spPr>
          <a:xfrm>
            <a:off x="793750" y="1978250"/>
            <a:ext cx="2336400" cy="48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Archivo SemiBold"/>
              <a:buNone/>
              <a:defRPr sz="2100" b="1" i="1">
                <a:solidFill>
                  <a:schemeClr val="dk1"/>
                </a:solidFill>
                <a:latin typeface="Open Sans"/>
                <a:ea typeface="Open Sans"/>
                <a:cs typeface="Open Sans"/>
                <a:sym typeface="Open Sans"/>
              </a:defRPr>
            </a:lvl1pPr>
            <a:lvl2pPr lvl="1"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2pPr>
            <a:lvl3pPr lvl="2"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3pPr>
            <a:lvl4pPr lvl="3"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4pPr>
            <a:lvl5pPr lvl="4"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5pPr>
            <a:lvl6pPr lvl="5"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6pPr>
            <a:lvl7pPr lvl="6"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7pPr>
            <a:lvl8pPr lvl="7"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8pPr>
            <a:lvl9pPr lvl="8"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9pPr>
          </a:lstStyle>
          <a:p>
            <a:endParaRPr/>
          </a:p>
        </p:txBody>
      </p:sp>
      <p:sp>
        <p:nvSpPr>
          <p:cNvPr id="393" name="Google Shape;393;p13"/>
          <p:cNvSpPr txBox="1">
            <a:spLocks noGrp="1"/>
          </p:cNvSpPr>
          <p:nvPr>
            <p:ph type="subTitle" idx="7"/>
          </p:nvPr>
        </p:nvSpPr>
        <p:spPr>
          <a:xfrm>
            <a:off x="3403800" y="1978250"/>
            <a:ext cx="2336400" cy="48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Archivo SemiBold"/>
              <a:buNone/>
              <a:defRPr sz="2100" b="1" i="1">
                <a:solidFill>
                  <a:schemeClr val="dk1"/>
                </a:solidFill>
                <a:latin typeface="Open Sans"/>
                <a:ea typeface="Open Sans"/>
                <a:cs typeface="Open Sans"/>
                <a:sym typeface="Open Sans"/>
              </a:defRPr>
            </a:lvl1pPr>
            <a:lvl2pPr lvl="1"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2pPr>
            <a:lvl3pPr lvl="2"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3pPr>
            <a:lvl4pPr lvl="3"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4pPr>
            <a:lvl5pPr lvl="4"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5pPr>
            <a:lvl6pPr lvl="5"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6pPr>
            <a:lvl7pPr lvl="6"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7pPr>
            <a:lvl8pPr lvl="7"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8pPr>
            <a:lvl9pPr lvl="8"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9pPr>
          </a:lstStyle>
          <a:p>
            <a:endParaRPr/>
          </a:p>
        </p:txBody>
      </p:sp>
      <p:sp>
        <p:nvSpPr>
          <p:cNvPr id="394" name="Google Shape;394;p13"/>
          <p:cNvSpPr txBox="1">
            <a:spLocks noGrp="1"/>
          </p:cNvSpPr>
          <p:nvPr>
            <p:ph type="subTitle" idx="8"/>
          </p:nvPr>
        </p:nvSpPr>
        <p:spPr>
          <a:xfrm>
            <a:off x="6013850" y="1978250"/>
            <a:ext cx="2336400" cy="48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Archivo SemiBold"/>
              <a:buNone/>
              <a:defRPr sz="2100" b="1" i="1">
                <a:solidFill>
                  <a:schemeClr val="dk1"/>
                </a:solidFill>
                <a:latin typeface="Open Sans"/>
                <a:ea typeface="Open Sans"/>
                <a:cs typeface="Open Sans"/>
                <a:sym typeface="Open Sans"/>
              </a:defRPr>
            </a:lvl1pPr>
            <a:lvl2pPr lvl="1"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2pPr>
            <a:lvl3pPr lvl="2"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3pPr>
            <a:lvl4pPr lvl="3"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4pPr>
            <a:lvl5pPr lvl="4"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5pPr>
            <a:lvl6pPr lvl="5"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6pPr>
            <a:lvl7pPr lvl="6"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7pPr>
            <a:lvl8pPr lvl="7"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8pPr>
            <a:lvl9pPr lvl="8"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9pPr>
          </a:lstStyle>
          <a:p>
            <a:endParaRPr/>
          </a:p>
        </p:txBody>
      </p:sp>
      <p:sp>
        <p:nvSpPr>
          <p:cNvPr id="395" name="Google Shape;395;p13"/>
          <p:cNvSpPr txBox="1">
            <a:spLocks noGrp="1"/>
          </p:cNvSpPr>
          <p:nvPr>
            <p:ph type="title" idx="9"/>
          </p:nvPr>
        </p:nvSpPr>
        <p:spPr>
          <a:xfrm>
            <a:off x="720000" y="535000"/>
            <a:ext cx="7704000" cy="48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6" name="Google Shape;396;p13"/>
          <p:cNvSpPr txBox="1">
            <a:spLocks noGrp="1"/>
          </p:cNvSpPr>
          <p:nvPr>
            <p:ph type="title" idx="13" hasCustomPrompt="1"/>
          </p:nvPr>
        </p:nvSpPr>
        <p:spPr>
          <a:xfrm>
            <a:off x="1457350" y="3097150"/>
            <a:ext cx="10092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97" name="Google Shape;397;p13"/>
          <p:cNvSpPr txBox="1">
            <a:spLocks noGrp="1"/>
          </p:cNvSpPr>
          <p:nvPr>
            <p:ph type="subTitle" idx="14"/>
          </p:nvPr>
        </p:nvSpPr>
        <p:spPr>
          <a:xfrm>
            <a:off x="793750" y="4046969"/>
            <a:ext cx="2336400" cy="57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rchivo SemiBold"/>
              <a:buNone/>
              <a:defRPr/>
            </a:lvl1pPr>
            <a:lvl2pPr lvl="1"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2pPr>
            <a:lvl3pPr lvl="2"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3pPr>
            <a:lvl4pPr lvl="3"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4pPr>
            <a:lvl5pPr lvl="4"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5pPr>
            <a:lvl6pPr lvl="5"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6pPr>
            <a:lvl7pPr lvl="6"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7pPr>
            <a:lvl8pPr lvl="7"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8pPr>
            <a:lvl9pPr lvl="8"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9pPr>
          </a:lstStyle>
          <a:p>
            <a:endParaRPr/>
          </a:p>
        </p:txBody>
      </p:sp>
      <p:sp>
        <p:nvSpPr>
          <p:cNvPr id="398" name="Google Shape;398;p13"/>
          <p:cNvSpPr txBox="1">
            <a:spLocks noGrp="1"/>
          </p:cNvSpPr>
          <p:nvPr>
            <p:ph type="title" idx="15" hasCustomPrompt="1"/>
          </p:nvPr>
        </p:nvSpPr>
        <p:spPr>
          <a:xfrm>
            <a:off x="4067400" y="3097150"/>
            <a:ext cx="10092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99" name="Google Shape;399;p13"/>
          <p:cNvSpPr txBox="1">
            <a:spLocks noGrp="1"/>
          </p:cNvSpPr>
          <p:nvPr>
            <p:ph type="subTitle" idx="16"/>
          </p:nvPr>
        </p:nvSpPr>
        <p:spPr>
          <a:xfrm>
            <a:off x="3403800" y="4046969"/>
            <a:ext cx="2336400" cy="57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rchivo SemiBold"/>
              <a:buNone/>
              <a:defRPr/>
            </a:lvl1pPr>
            <a:lvl2pPr lvl="1"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2pPr>
            <a:lvl3pPr lvl="2"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3pPr>
            <a:lvl4pPr lvl="3"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4pPr>
            <a:lvl5pPr lvl="4"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5pPr>
            <a:lvl6pPr lvl="5"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6pPr>
            <a:lvl7pPr lvl="6"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7pPr>
            <a:lvl8pPr lvl="7"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8pPr>
            <a:lvl9pPr lvl="8"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9pPr>
          </a:lstStyle>
          <a:p>
            <a:endParaRPr/>
          </a:p>
        </p:txBody>
      </p:sp>
      <p:sp>
        <p:nvSpPr>
          <p:cNvPr id="400" name="Google Shape;400;p13"/>
          <p:cNvSpPr txBox="1">
            <a:spLocks noGrp="1"/>
          </p:cNvSpPr>
          <p:nvPr>
            <p:ph type="title" idx="17" hasCustomPrompt="1"/>
          </p:nvPr>
        </p:nvSpPr>
        <p:spPr>
          <a:xfrm>
            <a:off x="6677450" y="3097150"/>
            <a:ext cx="10092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1" name="Google Shape;401;p13"/>
          <p:cNvSpPr txBox="1">
            <a:spLocks noGrp="1"/>
          </p:cNvSpPr>
          <p:nvPr>
            <p:ph type="subTitle" idx="18"/>
          </p:nvPr>
        </p:nvSpPr>
        <p:spPr>
          <a:xfrm>
            <a:off x="6013850" y="4046969"/>
            <a:ext cx="2336400" cy="57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rchivo SemiBold"/>
              <a:buNone/>
              <a:defRPr/>
            </a:lvl1pPr>
            <a:lvl2pPr lvl="1"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2pPr>
            <a:lvl3pPr lvl="2"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3pPr>
            <a:lvl4pPr lvl="3"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4pPr>
            <a:lvl5pPr lvl="4"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5pPr>
            <a:lvl6pPr lvl="5"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6pPr>
            <a:lvl7pPr lvl="6"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7pPr>
            <a:lvl8pPr lvl="7"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8pPr>
            <a:lvl9pPr lvl="8" rtl="0">
              <a:lnSpc>
                <a:spcPct val="100000"/>
              </a:lnSpc>
              <a:spcBef>
                <a:spcPts val="0"/>
              </a:spcBef>
              <a:spcAft>
                <a:spcPts val="0"/>
              </a:spcAft>
              <a:buSzPts val="1200"/>
              <a:buFont typeface="Archivo SemiBold"/>
              <a:buNone/>
              <a:defRPr>
                <a:latin typeface="Archivo SemiBold"/>
                <a:ea typeface="Archivo SemiBold"/>
                <a:cs typeface="Archivo SemiBold"/>
                <a:sym typeface="Archivo SemiBold"/>
              </a:defRPr>
            </a:lvl9pPr>
          </a:lstStyle>
          <a:p>
            <a:endParaRPr/>
          </a:p>
        </p:txBody>
      </p:sp>
      <p:sp>
        <p:nvSpPr>
          <p:cNvPr id="402" name="Google Shape;402;p13"/>
          <p:cNvSpPr txBox="1">
            <a:spLocks noGrp="1"/>
          </p:cNvSpPr>
          <p:nvPr>
            <p:ph type="subTitle" idx="19"/>
          </p:nvPr>
        </p:nvSpPr>
        <p:spPr>
          <a:xfrm>
            <a:off x="793750" y="3706750"/>
            <a:ext cx="2336400" cy="48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Archivo SemiBold"/>
              <a:buNone/>
              <a:defRPr sz="2100" b="1" i="1">
                <a:solidFill>
                  <a:schemeClr val="dk1"/>
                </a:solidFill>
                <a:latin typeface="Open Sans"/>
                <a:ea typeface="Open Sans"/>
                <a:cs typeface="Open Sans"/>
                <a:sym typeface="Open Sans"/>
              </a:defRPr>
            </a:lvl1pPr>
            <a:lvl2pPr lvl="1"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2pPr>
            <a:lvl3pPr lvl="2"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3pPr>
            <a:lvl4pPr lvl="3"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4pPr>
            <a:lvl5pPr lvl="4"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5pPr>
            <a:lvl6pPr lvl="5"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6pPr>
            <a:lvl7pPr lvl="6"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7pPr>
            <a:lvl8pPr lvl="7"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8pPr>
            <a:lvl9pPr lvl="8"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9pPr>
          </a:lstStyle>
          <a:p>
            <a:endParaRPr/>
          </a:p>
        </p:txBody>
      </p:sp>
      <p:sp>
        <p:nvSpPr>
          <p:cNvPr id="403" name="Google Shape;403;p13"/>
          <p:cNvSpPr txBox="1">
            <a:spLocks noGrp="1"/>
          </p:cNvSpPr>
          <p:nvPr>
            <p:ph type="subTitle" idx="20"/>
          </p:nvPr>
        </p:nvSpPr>
        <p:spPr>
          <a:xfrm>
            <a:off x="3403800" y="3706750"/>
            <a:ext cx="2336400" cy="48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Archivo SemiBold"/>
              <a:buNone/>
              <a:defRPr sz="2100" b="1" i="1">
                <a:solidFill>
                  <a:schemeClr val="dk1"/>
                </a:solidFill>
                <a:latin typeface="Open Sans"/>
                <a:ea typeface="Open Sans"/>
                <a:cs typeface="Open Sans"/>
                <a:sym typeface="Open Sans"/>
              </a:defRPr>
            </a:lvl1pPr>
            <a:lvl2pPr lvl="1"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2pPr>
            <a:lvl3pPr lvl="2"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3pPr>
            <a:lvl4pPr lvl="3"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4pPr>
            <a:lvl5pPr lvl="4"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5pPr>
            <a:lvl6pPr lvl="5"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6pPr>
            <a:lvl7pPr lvl="6"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7pPr>
            <a:lvl8pPr lvl="7"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8pPr>
            <a:lvl9pPr lvl="8"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9pPr>
          </a:lstStyle>
          <a:p>
            <a:endParaRPr/>
          </a:p>
        </p:txBody>
      </p:sp>
      <p:sp>
        <p:nvSpPr>
          <p:cNvPr id="404" name="Google Shape;404;p13"/>
          <p:cNvSpPr txBox="1">
            <a:spLocks noGrp="1"/>
          </p:cNvSpPr>
          <p:nvPr>
            <p:ph type="subTitle" idx="21"/>
          </p:nvPr>
        </p:nvSpPr>
        <p:spPr>
          <a:xfrm>
            <a:off x="6013850" y="3706750"/>
            <a:ext cx="2336400" cy="48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Archivo SemiBold"/>
              <a:buNone/>
              <a:defRPr sz="2100" b="1" i="1">
                <a:solidFill>
                  <a:schemeClr val="dk1"/>
                </a:solidFill>
                <a:latin typeface="Open Sans"/>
                <a:ea typeface="Open Sans"/>
                <a:cs typeface="Open Sans"/>
                <a:sym typeface="Open Sans"/>
              </a:defRPr>
            </a:lvl1pPr>
            <a:lvl2pPr lvl="1"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2pPr>
            <a:lvl3pPr lvl="2"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3pPr>
            <a:lvl4pPr lvl="3"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4pPr>
            <a:lvl5pPr lvl="4"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5pPr>
            <a:lvl6pPr lvl="5"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6pPr>
            <a:lvl7pPr lvl="6"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7pPr>
            <a:lvl8pPr lvl="7"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8pPr>
            <a:lvl9pPr lvl="8" rtl="0">
              <a:lnSpc>
                <a:spcPct val="100000"/>
              </a:lnSpc>
              <a:spcBef>
                <a:spcPts val="0"/>
              </a:spcBef>
              <a:spcAft>
                <a:spcPts val="0"/>
              </a:spcAft>
              <a:buClr>
                <a:schemeClr val="dk1"/>
              </a:buClr>
              <a:buSzPts val="2400"/>
              <a:buFont typeface="Archivo SemiBold"/>
              <a:buNone/>
              <a:defRPr sz="2400">
                <a:solidFill>
                  <a:schemeClr val="dk1"/>
                </a:solidFill>
                <a:latin typeface="Archivo SemiBold"/>
                <a:ea typeface="Archivo SemiBold"/>
                <a:cs typeface="Archivo SemiBold"/>
                <a:sym typeface="Archivo SemiBol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_1">
    <p:spTree>
      <p:nvGrpSpPr>
        <p:cNvPr id="1" name="Shape 435"/>
        <p:cNvGrpSpPr/>
        <p:nvPr/>
      </p:nvGrpSpPr>
      <p:grpSpPr>
        <a:xfrm>
          <a:off x="0" y="0"/>
          <a:ext cx="0" cy="0"/>
          <a:chOff x="0" y="0"/>
          <a:chExt cx="0" cy="0"/>
        </a:xfrm>
      </p:grpSpPr>
      <p:pic>
        <p:nvPicPr>
          <p:cNvPr id="436" name="Google Shape;436;p15"/>
          <p:cNvPicPr preferRelativeResize="0"/>
          <p:nvPr/>
        </p:nvPicPr>
        <p:blipFill rotWithShape="1">
          <a:blip r:embed="rId2">
            <a:alphaModFix amt="92000"/>
          </a:blip>
          <a:srcRect l="3479" r="3479"/>
          <a:stretch>
            <a:fillRect/>
          </a:stretch>
        </p:blipFill>
        <p:spPr>
          <a:xfrm flipH="1">
            <a:off x="0" y="0"/>
            <a:ext cx="9144000" cy="5143501"/>
          </a:xfrm>
          <a:prstGeom prst="rect">
            <a:avLst/>
          </a:prstGeom>
          <a:noFill/>
          <a:ln>
            <a:noFill/>
          </a:ln>
        </p:spPr>
      </p:pic>
      <p:grpSp>
        <p:nvGrpSpPr>
          <p:cNvPr id="437" name="Google Shape;437;p15"/>
          <p:cNvGrpSpPr/>
          <p:nvPr/>
        </p:nvGrpSpPr>
        <p:grpSpPr>
          <a:xfrm>
            <a:off x="429447" y="298520"/>
            <a:ext cx="8285106" cy="4546461"/>
            <a:chOff x="429447" y="298520"/>
            <a:chExt cx="8285106" cy="4546461"/>
          </a:xfrm>
        </p:grpSpPr>
        <p:sp>
          <p:nvSpPr>
            <p:cNvPr id="438" name="Google Shape;438;p15"/>
            <p:cNvSpPr/>
            <p:nvPr/>
          </p:nvSpPr>
          <p:spPr>
            <a:xfrm>
              <a:off x="429447" y="298520"/>
              <a:ext cx="8124600" cy="4382100"/>
            </a:xfrm>
            <a:prstGeom prst="roundRect">
              <a:avLst>
                <a:gd name="adj" fmla="val 1301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589953" y="462880"/>
              <a:ext cx="8124600" cy="4382100"/>
            </a:xfrm>
            <a:prstGeom prst="roundRect">
              <a:avLst>
                <a:gd name="adj" fmla="val 1155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15"/>
          <p:cNvSpPr txBox="1">
            <a:spLocks noGrp="1"/>
          </p:cNvSpPr>
          <p:nvPr>
            <p:ph type="title"/>
          </p:nvPr>
        </p:nvSpPr>
        <p:spPr>
          <a:xfrm>
            <a:off x="720000" y="535000"/>
            <a:ext cx="7704000" cy="48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41" name="Google Shape;441;p15"/>
          <p:cNvGrpSpPr/>
          <p:nvPr/>
        </p:nvGrpSpPr>
        <p:grpSpPr>
          <a:xfrm rot="5400000">
            <a:off x="8532503" y="161087"/>
            <a:ext cx="546720" cy="477925"/>
            <a:chOff x="2072075" y="1123775"/>
            <a:chExt cx="417025" cy="364550"/>
          </a:xfrm>
        </p:grpSpPr>
        <p:sp>
          <p:nvSpPr>
            <p:cNvPr id="442" name="Google Shape;442;p15"/>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15"/>
          <p:cNvGrpSpPr/>
          <p:nvPr/>
        </p:nvGrpSpPr>
        <p:grpSpPr>
          <a:xfrm rot="-5400000" flipH="1">
            <a:off x="64778" y="161087"/>
            <a:ext cx="546720" cy="477925"/>
            <a:chOff x="2072075" y="1123775"/>
            <a:chExt cx="417025" cy="364550"/>
          </a:xfrm>
        </p:grpSpPr>
        <p:sp>
          <p:nvSpPr>
            <p:cNvPr id="451" name="Google Shape;451;p15"/>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59"/>
        <p:cNvGrpSpPr/>
        <p:nvPr/>
      </p:nvGrpSpPr>
      <p:grpSpPr>
        <a:xfrm>
          <a:off x="0" y="0"/>
          <a:ext cx="0" cy="0"/>
          <a:chOff x="0" y="0"/>
          <a:chExt cx="0" cy="0"/>
        </a:xfrm>
      </p:grpSpPr>
      <p:pic>
        <p:nvPicPr>
          <p:cNvPr id="460" name="Google Shape;460;p16"/>
          <p:cNvPicPr preferRelativeResize="0"/>
          <p:nvPr/>
        </p:nvPicPr>
        <p:blipFill rotWithShape="1">
          <a:blip r:embed="rId2">
            <a:alphaModFix amt="77000"/>
          </a:blip>
          <a:srcRect l="3479" r="3479"/>
          <a:stretch>
            <a:fillRect/>
          </a:stretch>
        </p:blipFill>
        <p:spPr>
          <a:xfrm flipH="1">
            <a:off x="0" y="0"/>
            <a:ext cx="9144000" cy="5143501"/>
          </a:xfrm>
          <a:prstGeom prst="rect">
            <a:avLst/>
          </a:prstGeom>
          <a:noFill/>
          <a:ln>
            <a:noFill/>
          </a:ln>
        </p:spPr>
      </p:pic>
      <p:grpSp>
        <p:nvGrpSpPr>
          <p:cNvPr id="461" name="Google Shape;461;p16"/>
          <p:cNvGrpSpPr/>
          <p:nvPr/>
        </p:nvGrpSpPr>
        <p:grpSpPr>
          <a:xfrm>
            <a:off x="715100" y="535000"/>
            <a:ext cx="7713944" cy="4073353"/>
            <a:chOff x="715100" y="535000"/>
            <a:chExt cx="7713944" cy="4073353"/>
          </a:xfrm>
        </p:grpSpPr>
        <p:sp>
          <p:nvSpPr>
            <p:cNvPr id="462" name="Google Shape;462;p16"/>
            <p:cNvSpPr/>
            <p:nvPr/>
          </p:nvSpPr>
          <p:spPr>
            <a:xfrm>
              <a:off x="715100" y="535000"/>
              <a:ext cx="7564500" cy="3926100"/>
            </a:xfrm>
            <a:prstGeom prst="roundRect">
              <a:avLst>
                <a:gd name="adj" fmla="val 1301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864544" y="682253"/>
              <a:ext cx="7564500" cy="3926100"/>
            </a:xfrm>
            <a:prstGeom prst="roundRect">
              <a:avLst>
                <a:gd name="adj" fmla="val 1125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16"/>
          <p:cNvGrpSpPr/>
          <p:nvPr/>
        </p:nvGrpSpPr>
        <p:grpSpPr>
          <a:xfrm rot="5400000">
            <a:off x="8532486" y="4510028"/>
            <a:ext cx="546720" cy="477958"/>
            <a:chOff x="2072075" y="1123775"/>
            <a:chExt cx="417025" cy="364575"/>
          </a:xfrm>
        </p:grpSpPr>
        <p:sp>
          <p:nvSpPr>
            <p:cNvPr id="465" name="Google Shape;465;p16"/>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a:off x="2448150" y="1452250"/>
              <a:ext cx="40950" cy="36100"/>
            </a:xfrm>
            <a:custGeom>
              <a:avLst/>
              <a:gdLst/>
              <a:ahLst/>
              <a:cxnLst/>
              <a:rect l="l" t="t" r="r" b="b"/>
              <a:pathLst>
                <a:path w="1638" h="1444" extrusionOk="0">
                  <a:moveTo>
                    <a:pt x="819" y="1"/>
                  </a:moveTo>
                  <a:cubicBezTo>
                    <a:pt x="726" y="1"/>
                    <a:pt x="632" y="19"/>
                    <a:pt x="541" y="57"/>
                  </a:cubicBezTo>
                  <a:cubicBezTo>
                    <a:pt x="174" y="210"/>
                    <a:pt x="0" y="633"/>
                    <a:pt x="154" y="999"/>
                  </a:cubicBezTo>
                  <a:cubicBezTo>
                    <a:pt x="270" y="1276"/>
                    <a:pt x="538" y="1443"/>
                    <a:pt x="820" y="1443"/>
                  </a:cubicBezTo>
                  <a:cubicBezTo>
                    <a:pt x="912" y="1443"/>
                    <a:pt x="1006" y="1425"/>
                    <a:pt x="1097" y="1388"/>
                  </a:cubicBezTo>
                  <a:cubicBezTo>
                    <a:pt x="1464" y="1234"/>
                    <a:pt x="1638" y="811"/>
                    <a:pt x="1484" y="444"/>
                  </a:cubicBezTo>
                  <a:cubicBezTo>
                    <a:pt x="1369" y="168"/>
                    <a:pt x="1101" y="1"/>
                    <a:pt x="819" y="1"/>
                  </a:cubicBezTo>
                  <a:close/>
                </a:path>
              </a:pathLst>
            </a:custGeom>
            <a:solidFill>
              <a:schemeClr val="dk1"/>
            </a:solidFill>
            <a:ln w="300"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16"/>
          <p:cNvGrpSpPr/>
          <p:nvPr/>
        </p:nvGrpSpPr>
        <p:grpSpPr>
          <a:xfrm rot="5400000">
            <a:off x="-181740" y="402047"/>
            <a:ext cx="1039787" cy="477958"/>
            <a:chOff x="1882800" y="1123775"/>
            <a:chExt cx="793125" cy="364575"/>
          </a:xfrm>
        </p:grpSpPr>
        <p:sp>
          <p:nvSpPr>
            <p:cNvPr id="475" name="Google Shape;475;p16"/>
            <p:cNvSpPr/>
            <p:nvPr/>
          </p:nvSpPr>
          <p:spPr>
            <a:xfrm>
              <a:off x="1882800" y="1126200"/>
              <a:ext cx="36075" cy="36075"/>
            </a:xfrm>
            <a:custGeom>
              <a:avLst/>
              <a:gdLst/>
              <a:ahLst/>
              <a:cxnLst/>
              <a:rect l="l" t="t" r="r" b="b"/>
              <a:pathLst>
                <a:path w="1443" h="1443" extrusionOk="0">
                  <a:moveTo>
                    <a:pt x="722" y="1"/>
                  </a:moveTo>
                  <a:cubicBezTo>
                    <a:pt x="323" y="1"/>
                    <a:pt x="1" y="324"/>
                    <a:pt x="1" y="722"/>
                  </a:cubicBezTo>
                  <a:cubicBezTo>
                    <a:pt x="1" y="1120"/>
                    <a:pt x="323" y="1443"/>
                    <a:pt x="722" y="1443"/>
                  </a:cubicBezTo>
                  <a:cubicBezTo>
                    <a:pt x="1120" y="1443"/>
                    <a:pt x="1443" y="1120"/>
                    <a:pt x="1443" y="722"/>
                  </a:cubicBezTo>
                  <a:cubicBezTo>
                    <a:pt x="1443" y="324"/>
                    <a:pt x="1120" y="1"/>
                    <a:pt x="722"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1882800" y="1289250"/>
              <a:ext cx="36075" cy="36075"/>
            </a:xfrm>
            <a:custGeom>
              <a:avLst/>
              <a:gdLst/>
              <a:ahLst/>
              <a:cxnLst/>
              <a:rect l="l" t="t" r="r" b="b"/>
              <a:pathLst>
                <a:path w="1443" h="1443" fill="none" extrusionOk="0">
                  <a:moveTo>
                    <a:pt x="722" y="0"/>
                  </a:moveTo>
                  <a:cubicBezTo>
                    <a:pt x="323" y="0"/>
                    <a:pt x="1" y="323"/>
                    <a:pt x="1" y="721"/>
                  </a:cubicBezTo>
                  <a:cubicBezTo>
                    <a:pt x="1" y="1119"/>
                    <a:pt x="323" y="1442"/>
                    <a:pt x="722" y="1442"/>
                  </a:cubicBezTo>
                  <a:cubicBezTo>
                    <a:pt x="1120" y="1442"/>
                    <a:pt x="1443" y="1119"/>
                    <a:pt x="1443" y="721"/>
                  </a:cubicBezTo>
                  <a:cubicBezTo>
                    <a:pt x="1443" y="323"/>
                    <a:pt x="1120" y="0"/>
                    <a:pt x="722" y="0"/>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1882800" y="1452275"/>
              <a:ext cx="36075" cy="36075"/>
            </a:xfrm>
            <a:custGeom>
              <a:avLst/>
              <a:gdLst/>
              <a:ahLst/>
              <a:cxnLst/>
              <a:rect l="l" t="t" r="r" b="b"/>
              <a:pathLst>
                <a:path w="1443" h="1443" extrusionOk="0">
                  <a:moveTo>
                    <a:pt x="722" y="1"/>
                  </a:moveTo>
                  <a:cubicBezTo>
                    <a:pt x="323" y="1"/>
                    <a:pt x="1" y="324"/>
                    <a:pt x="1" y="721"/>
                  </a:cubicBezTo>
                  <a:cubicBezTo>
                    <a:pt x="1" y="1120"/>
                    <a:pt x="323" y="1443"/>
                    <a:pt x="722" y="1443"/>
                  </a:cubicBezTo>
                  <a:cubicBezTo>
                    <a:pt x="1120" y="1443"/>
                    <a:pt x="1443" y="1120"/>
                    <a:pt x="1443" y="721"/>
                  </a:cubicBezTo>
                  <a:cubicBezTo>
                    <a:pt x="1443" y="324"/>
                    <a:pt x="1120" y="1"/>
                    <a:pt x="722"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2072075" y="1126200"/>
              <a:ext cx="36050" cy="36075"/>
            </a:xfrm>
            <a:custGeom>
              <a:avLst/>
              <a:gdLst/>
              <a:ahLst/>
              <a:cxnLst/>
              <a:rect l="l" t="t" r="r" b="b"/>
              <a:pathLst>
                <a:path w="1442" h="1443" extrusionOk="0">
                  <a:moveTo>
                    <a:pt x="721" y="1"/>
                  </a:moveTo>
                  <a:cubicBezTo>
                    <a:pt x="324" y="1"/>
                    <a:pt x="1" y="324"/>
                    <a:pt x="1" y="722"/>
                  </a:cubicBezTo>
                  <a:cubicBezTo>
                    <a:pt x="1" y="1120"/>
                    <a:pt x="323" y="1443"/>
                    <a:pt x="721" y="1443"/>
                  </a:cubicBezTo>
                  <a:cubicBezTo>
                    <a:pt x="1120" y="1443"/>
                    <a:pt x="1442" y="1120"/>
                    <a:pt x="1442" y="722"/>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2072075" y="1289250"/>
              <a:ext cx="36050" cy="36075"/>
            </a:xfrm>
            <a:custGeom>
              <a:avLst/>
              <a:gdLst/>
              <a:ahLst/>
              <a:cxnLst/>
              <a:rect l="l" t="t" r="r" b="b"/>
              <a:pathLst>
                <a:path w="1442" h="1443" extrusionOk="0">
                  <a:moveTo>
                    <a:pt x="721" y="0"/>
                  </a:moveTo>
                  <a:cubicBezTo>
                    <a:pt x="324" y="0"/>
                    <a:pt x="1" y="323"/>
                    <a:pt x="1" y="721"/>
                  </a:cubicBezTo>
                  <a:cubicBezTo>
                    <a:pt x="1" y="1119"/>
                    <a:pt x="323" y="1442"/>
                    <a:pt x="721" y="1442"/>
                  </a:cubicBezTo>
                  <a:cubicBezTo>
                    <a:pt x="1120" y="1442"/>
                    <a:pt x="1442" y="1119"/>
                    <a:pt x="1442" y="721"/>
                  </a:cubicBezTo>
                  <a:cubicBezTo>
                    <a:pt x="1442"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2072075" y="1452275"/>
              <a:ext cx="36050" cy="36050"/>
            </a:xfrm>
            <a:custGeom>
              <a:avLst/>
              <a:gdLst/>
              <a:ahLst/>
              <a:cxnLst/>
              <a:rect l="l" t="t" r="r" b="b"/>
              <a:pathLst>
                <a:path w="1442" h="1442" extrusionOk="0">
                  <a:moveTo>
                    <a:pt x="721" y="1"/>
                  </a:moveTo>
                  <a:cubicBezTo>
                    <a:pt x="324" y="1"/>
                    <a:pt x="1" y="324"/>
                    <a:pt x="1" y="721"/>
                  </a:cubicBezTo>
                  <a:cubicBezTo>
                    <a:pt x="1" y="1120"/>
                    <a:pt x="323" y="1442"/>
                    <a:pt x="721" y="1442"/>
                  </a:cubicBezTo>
                  <a:cubicBezTo>
                    <a:pt x="1120" y="1442"/>
                    <a:pt x="1442" y="1120"/>
                    <a:pt x="1442" y="721"/>
                  </a:cubicBezTo>
                  <a:cubicBezTo>
                    <a:pt x="1442"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2261325" y="1126200"/>
              <a:ext cx="36075" cy="36075"/>
            </a:xfrm>
            <a:custGeom>
              <a:avLst/>
              <a:gdLst/>
              <a:ahLst/>
              <a:cxnLst/>
              <a:rect l="l" t="t" r="r" b="b"/>
              <a:pathLst>
                <a:path w="1443" h="1443" extrusionOk="0">
                  <a:moveTo>
                    <a:pt x="721" y="1"/>
                  </a:moveTo>
                  <a:cubicBezTo>
                    <a:pt x="324" y="1"/>
                    <a:pt x="1" y="324"/>
                    <a:pt x="1" y="722"/>
                  </a:cubicBezTo>
                  <a:cubicBezTo>
                    <a:pt x="1" y="1120"/>
                    <a:pt x="324" y="1443"/>
                    <a:pt x="721" y="1443"/>
                  </a:cubicBezTo>
                  <a:cubicBezTo>
                    <a:pt x="1120" y="1443"/>
                    <a:pt x="1443" y="1120"/>
                    <a:pt x="1443" y="722"/>
                  </a:cubicBezTo>
                  <a:cubicBezTo>
                    <a:pt x="1443" y="324"/>
                    <a:pt x="1120" y="1"/>
                    <a:pt x="721"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2261325" y="1289250"/>
              <a:ext cx="36075" cy="36075"/>
            </a:xfrm>
            <a:custGeom>
              <a:avLst/>
              <a:gdLst/>
              <a:ahLst/>
              <a:cxnLst/>
              <a:rect l="l" t="t" r="r" b="b"/>
              <a:pathLst>
                <a:path w="1443" h="1443" extrusionOk="0">
                  <a:moveTo>
                    <a:pt x="721" y="0"/>
                  </a:moveTo>
                  <a:cubicBezTo>
                    <a:pt x="324" y="0"/>
                    <a:pt x="1" y="323"/>
                    <a:pt x="1" y="721"/>
                  </a:cubicBezTo>
                  <a:cubicBezTo>
                    <a:pt x="1" y="1119"/>
                    <a:pt x="324" y="1442"/>
                    <a:pt x="721" y="1442"/>
                  </a:cubicBezTo>
                  <a:cubicBezTo>
                    <a:pt x="1120" y="1442"/>
                    <a:pt x="1443" y="1119"/>
                    <a:pt x="1443" y="721"/>
                  </a:cubicBezTo>
                  <a:cubicBezTo>
                    <a:pt x="1443" y="323"/>
                    <a:pt x="1120" y="0"/>
                    <a:pt x="721"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2261325" y="1452275"/>
              <a:ext cx="36075" cy="36050"/>
            </a:xfrm>
            <a:custGeom>
              <a:avLst/>
              <a:gdLst/>
              <a:ahLst/>
              <a:cxnLst/>
              <a:rect l="l" t="t" r="r" b="b"/>
              <a:pathLst>
                <a:path w="1443" h="1442" fill="none" extrusionOk="0">
                  <a:moveTo>
                    <a:pt x="721" y="1"/>
                  </a:moveTo>
                  <a:cubicBezTo>
                    <a:pt x="324" y="1"/>
                    <a:pt x="1" y="324"/>
                    <a:pt x="1" y="721"/>
                  </a:cubicBezTo>
                  <a:cubicBezTo>
                    <a:pt x="1" y="1120"/>
                    <a:pt x="324" y="1442"/>
                    <a:pt x="721" y="1442"/>
                  </a:cubicBezTo>
                  <a:cubicBezTo>
                    <a:pt x="1120" y="1442"/>
                    <a:pt x="1443" y="1120"/>
                    <a:pt x="1443" y="721"/>
                  </a:cubicBezTo>
                  <a:cubicBezTo>
                    <a:pt x="1443" y="324"/>
                    <a:pt x="1120" y="1"/>
                    <a:pt x="721" y="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2448150" y="1123775"/>
              <a:ext cx="40950" cy="40950"/>
            </a:xfrm>
            <a:custGeom>
              <a:avLst/>
              <a:gdLst/>
              <a:ahLst/>
              <a:cxnLst/>
              <a:rect l="l" t="t" r="r" b="b"/>
              <a:pathLst>
                <a:path w="1638" h="1638" fill="none" extrusionOk="0">
                  <a:moveTo>
                    <a:pt x="1484" y="541"/>
                  </a:moveTo>
                  <a:cubicBezTo>
                    <a:pt x="1638" y="909"/>
                    <a:pt x="1464" y="1331"/>
                    <a:pt x="1097" y="1484"/>
                  </a:cubicBezTo>
                  <a:cubicBezTo>
                    <a:pt x="729" y="1638"/>
                    <a:pt x="308" y="1464"/>
                    <a:pt x="154" y="1097"/>
                  </a:cubicBezTo>
                  <a:cubicBezTo>
                    <a:pt x="0" y="729"/>
                    <a:pt x="174" y="307"/>
                    <a:pt x="541" y="154"/>
                  </a:cubicBezTo>
                  <a:cubicBezTo>
                    <a:pt x="909" y="0"/>
                    <a:pt x="1331" y="174"/>
                    <a:pt x="1484" y="54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2450575" y="1289250"/>
              <a:ext cx="36100" cy="36075"/>
            </a:xfrm>
            <a:custGeom>
              <a:avLst/>
              <a:gdLst/>
              <a:ahLst/>
              <a:cxnLst/>
              <a:rect l="l" t="t" r="r" b="b"/>
              <a:pathLst>
                <a:path w="1444" h="1443" extrusionOk="0">
                  <a:moveTo>
                    <a:pt x="722" y="0"/>
                  </a:moveTo>
                  <a:cubicBezTo>
                    <a:pt x="324" y="0"/>
                    <a:pt x="1" y="323"/>
                    <a:pt x="1" y="721"/>
                  </a:cubicBezTo>
                  <a:cubicBezTo>
                    <a:pt x="1" y="1119"/>
                    <a:pt x="324" y="1442"/>
                    <a:pt x="722" y="1442"/>
                  </a:cubicBezTo>
                  <a:cubicBezTo>
                    <a:pt x="1120" y="1442"/>
                    <a:pt x="1443" y="1119"/>
                    <a:pt x="1443" y="721"/>
                  </a:cubicBezTo>
                  <a:cubicBezTo>
                    <a:pt x="1443" y="323"/>
                    <a:pt x="1120" y="0"/>
                    <a:pt x="722"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2448150" y="1452250"/>
              <a:ext cx="40950" cy="36100"/>
            </a:xfrm>
            <a:custGeom>
              <a:avLst/>
              <a:gdLst/>
              <a:ahLst/>
              <a:cxnLst/>
              <a:rect l="l" t="t" r="r" b="b"/>
              <a:pathLst>
                <a:path w="1638" h="1444" extrusionOk="0">
                  <a:moveTo>
                    <a:pt x="819" y="1"/>
                  </a:moveTo>
                  <a:cubicBezTo>
                    <a:pt x="726" y="1"/>
                    <a:pt x="632" y="19"/>
                    <a:pt x="541" y="57"/>
                  </a:cubicBezTo>
                  <a:cubicBezTo>
                    <a:pt x="174" y="210"/>
                    <a:pt x="0" y="633"/>
                    <a:pt x="154" y="999"/>
                  </a:cubicBezTo>
                  <a:cubicBezTo>
                    <a:pt x="270" y="1276"/>
                    <a:pt x="538" y="1443"/>
                    <a:pt x="820" y="1443"/>
                  </a:cubicBezTo>
                  <a:cubicBezTo>
                    <a:pt x="912" y="1443"/>
                    <a:pt x="1006" y="1425"/>
                    <a:pt x="1097" y="1388"/>
                  </a:cubicBezTo>
                  <a:cubicBezTo>
                    <a:pt x="1464" y="1234"/>
                    <a:pt x="1638" y="811"/>
                    <a:pt x="1484" y="444"/>
                  </a:cubicBezTo>
                  <a:cubicBezTo>
                    <a:pt x="1369" y="168"/>
                    <a:pt x="1101" y="1"/>
                    <a:pt x="819" y="1"/>
                  </a:cubicBezTo>
                  <a:close/>
                </a:path>
              </a:pathLst>
            </a:custGeom>
            <a:solidFill>
              <a:schemeClr val="dk1"/>
            </a:solidFill>
            <a:ln w="300"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2639825" y="1126200"/>
              <a:ext cx="36100" cy="36075"/>
            </a:xfrm>
            <a:custGeom>
              <a:avLst/>
              <a:gdLst/>
              <a:ahLst/>
              <a:cxnLst/>
              <a:rect l="l" t="t" r="r" b="b"/>
              <a:pathLst>
                <a:path w="1444" h="1443" extrusionOk="0">
                  <a:moveTo>
                    <a:pt x="723" y="1"/>
                  </a:moveTo>
                  <a:cubicBezTo>
                    <a:pt x="324" y="1"/>
                    <a:pt x="1" y="324"/>
                    <a:pt x="1" y="722"/>
                  </a:cubicBezTo>
                  <a:cubicBezTo>
                    <a:pt x="1" y="1120"/>
                    <a:pt x="324" y="1443"/>
                    <a:pt x="723" y="1443"/>
                  </a:cubicBezTo>
                  <a:cubicBezTo>
                    <a:pt x="1120" y="1443"/>
                    <a:pt x="1443" y="1120"/>
                    <a:pt x="1443" y="722"/>
                  </a:cubicBezTo>
                  <a:cubicBezTo>
                    <a:pt x="1443" y="324"/>
                    <a:pt x="1120" y="1"/>
                    <a:pt x="723"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2639825" y="1289250"/>
              <a:ext cx="36100" cy="36075"/>
            </a:xfrm>
            <a:custGeom>
              <a:avLst/>
              <a:gdLst/>
              <a:ahLst/>
              <a:cxnLst/>
              <a:rect l="l" t="t" r="r" b="b"/>
              <a:pathLst>
                <a:path w="1444" h="1443" extrusionOk="0">
                  <a:moveTo>
                    <a:pt x="723" y="0"/>
                  </a:moveTo>
                  <a:cubicBezTo>
                    <a:pt x="324" y="0"/>
                    <a:pt x="1" y="323"/>
                    <a:pt x="1" y="721"/>
                  </a:cubicBezTo>
                  <a:cubicBezTo>
                    <a:pt x="1" y="1119"/>
                    <a:pt x="324" y="1442"/>
                    <a:pt x="723" y="1442"/>
                  </a:cubicBezTo>
                  <a:cubicBezTo>
                    <a:pt x="1120" y="1442"/>
                    <a:pt x="1443" y="1119"/>
                    <a:pt x="1443" y="721"/>
                  </a:cubicBezTo>
                  <a:cubicBezTo>
                    <a:pt x="1443" y="323"/>
                    <a:pt x="1120" y="0"/>
                    <a:pt x="723" y="0"/>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2639825" y="1452275"/>
              <a:ext cx="36100" cy="36050"/>
            </a:xfrm>
            <a:custGeom>
              <a:avLst/>
              <a:gdLst/>
              <a:ahLst/>
              <a:cxnLst/>
              <a:rect l="l" t="t" r="r" b="b"/>
              <a:pathLst>
                <a:path w="1444" h="1442" extrusionOk="0">
                  <a:moveTo>
                    <a:pt x="723" y="1"/>
                  </a:moveTo>
                  <a:cubicBezTo>
                    <a:pt x="324" y="1"/>
                    <a:pt x="1" y="324"/>
                    <a:pt x="1" y="721"/>
                  </a:cubicBezTo>
                  <a:cubicBezTo>
                    <a:pt x="1" y="1120"/>
                    <a:pt x="324" y="1442"/>
                    <a:pt x="723" y="1442"/>
                  </a:cubicBezTo>
                  <a:cubicBezTo>
                    <a:pt x="1120" y="1442"/>
                    <a:pt x="1443" y="1120"/>
                    <a:pt x="1443" y="721"/>
                  </a:cubicBezTo>
                  <a:cubicBezTo>
                    <a:pt x="1443" y="324"/>
                    <a:pt x="1120" y="1"/>
                    <a:pt x="723" y="1"/>
                  </a:cubicBezTo>
                  <a:close/>
                </a:path>
              </a:pathLst>
            </a:custGeom>
            <a:solidFill>
              <a:schemeClr val="dk1"/>
            </a:solidFill>
            <a:ln w="325" cap="flat" cmpd="sng">
              <a:solidFill>
                <a:srgbClr val="0E0C0F"/>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16"/>
          <p:cNvGrpSpPr/>
          <p:nvPr/>
        </p:nvGrpSpPr>
        <p:grpSpPr>
          <a:xfrm flipH="1">
            <a:off x="421291" y="4348400"/>
            <a:ext cx="184587" cy="184592"/>
            <a:chOff x="5219175" y="1126200"/>
            <a:chExt cx="54150" cy="54150"/>
          </a:xfrm>
        </p:grpSpPr>
        <p:sp>
          <p:nvSpPr>
            <p:cNvPr id="491" name="Google Shape;491;p16"/>
            <p:cNvSpPr/>
            <p:nvPr/>
          </p:nvSpPr>
          <p:spPr>
            <a:xfrm>
              <a:off x="5246250" y="1126200"/>
              <a:ext cx="25" cy="18075"/>
            </a:xfrm>
            <a:custGeom>
              <a:avLst/>
              <a:gdLst/>
              <a:ahLst/>
              <a:cxnLst/>
              <a:rect l="l" t="t" r="r" b="b"/>
              <a:pathLst>
                <a:path w="1" h="723" fill="none" extrusionOk="0">
                  <a:moveTo>
                    <a:pt x="0" y="1"/>
                  </a:moveTo>
                  <a:lnTo>
                    <a:pt x="0" y="72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5246250" y="1162275"/>
              <a:ext cx="25" cy="18075"/>
            </a:xfrm>
            <a:custGeom>
              <a:avLst/>
              <a:gdLst/>
              <a:ahLst/>
              <a:cxnLst/>
              <a:rect l="l" t="t" r="r" b="b"/>
              <a:pathLst>
                <a:path w="1" h="723" fill="none" extrusionOk="0">
                  <a:moveTo>
                    <a:pt x="0" y="1"/>
                  </a:moveTo>
                  <a:lnTo>
                    <a:pt x="0" y="723"/>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5255250"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5219175"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16"/>
          <p:cNvSpPr/>
          <p:nvPr/>
        </p:nvSpPr>
        <p:spPr>
          <a:xfrm rot="10800000" flipH="1">
            <a:off x="8342849" y="-311165"/>
            <a:ext cx="1073516" cy="1073473"/>
          </a:xfrm>
          <a:custGeom>
            <a:avLst/>
            <a:gdLst/>
            <a:ahLst/>
            <a:cxnLst/>
            <a:rect l="l" t="t" r="r" b="b"/>
            <a:pathLst>
              <a:path w="25478" h="25477" fill="none" extrusionOk="0">
                <a:moveTo>
                  <a:pt x="21746" y="3731"/>
                </a:moveTo>
                <a:cubicBezTo>
                  <a:pt x="24135" y="6120"/>
                  <a:pt x="25477" y="9361"/>
                  <a:pt x="25477" y="12739"/>
                </a:cubicBezTo>
                <a:cubicBezTo>
                  <a:pt x="25477" y="16117"/>
                  <a:pt x="24135" y="19357"/>
                  <a:pt x="21746" y="21746"/>
                </a:cubicBezTo>
                <a:cubicBezTo>
                  <a:pt x="19358" y="24135"/>
                  <a:pt x="16117" y="25477"/>
                  <a:pt x="12739" y="25477"/>
                </a:cubicBezTo>
                <a:cubicBezTo>
                  <a:pt x="9360" y="25477"/>
                  <a:pt x="6120" y="24135"/>
                  <a:pt x="3732" y="21746"/>
                </a:cubicBezTo>
                <a:cubicBezTo>
                  <a:pt x="1343" y="19357"/>
                  <a:pt x="0" y="16117"/>
                  <a:pt x="0" y="12739"/>
                </a:cubicBezTo>
                <a:cubicBezTo>
                  <a:pt x="0" y="9361"/>
                  <a:pt x="1343" y="6120"/>
                  <a:pt x="3732" y="3731"/>
                </a:cubicBezTo>
                <a:cubicBezTo>
                  <a:pt x="6120" y="1342"/>
                  <a:pt x="9360" y="1"/>
                  <a:pt x="12739" y="1"/>
                </a:cubicBezTo>
                <a:cubicBezTo>
                  <a:pt x="16117" y="1"/>
                  <a:pt x="19358" y="1342"/>
                  <a:pt x="21746" y="3731"/>
                </a:cubicBezTo>
                <a:close/>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16"/>
          <p:cNvGrpSpPr/>
          <p:nvPr/>
        </p:nvGrpSpPr>
        <p:grpSpPr>
          <a:xfrm flipH="1">
            <a:off x="8045777" y="126982"/>
            <a:ext cx="197149" cy="197149"/>
            <a:chOff x="5219175" y="1126200"/>
            <a:chExt cx="54150" cy="54150"/>
          </a:xfrm>
        </p:grpSpPr>
        <p:sp>
          <p:nvSpPr>
            <p:cNvPr id="497" name="Google Shape;497;p16"/>
            <p:cNvSpPr/>
            <p:nvPr/>
          </p:nvSpPr>
          <p:spPr>
            <a:xfrm>
              <a:off x="5246250" y="1126200"/>
              <a:ext cx="25" cy="18075"/>
            </a:xfrm>
            <a:custGeom>
              <a:avLst/>
              <a:gdLst/>
              <a:ahLst/>
              <a:cxnLst/>
              <a:rect l="l" t="t" r="r" b="b"/>
              <a:pathLst>
                <a:path w="1" h="723" fill="none" extrusionOk="0">
                  <a:moveTo>
                    <a:pt x="0" y="1"/>
                  </a:moveTo>
                  <a:lnTo>
                    <a:pt x="0" y="72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5246250" y="1162275"/>
              <a:ext cx="25" cy="18075"/>
            </a:xfrm>
            <a:custGeom>
              <a:avLst/>
              <a:gdLst/>
              <a:ahLst/>
              <a:cxnLst/>
              <a:rect l="l" t="t" r="r" b="b"/>
              <a:pathLst>
                <a:path w="1" h="723" fill="none" extrusionOk="0">
                  <a:moveTo>
                    <a:pt x="0" y="1"/>
                  </a:moveTo>
                  <a:lnTo>
                    <a:pt x="0" y="723"/>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a:off x="5255250"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6"/>
            <p:cNvSpPr/>
            <p:nvPr/>
          </p:nvSpPr>
          <p:spPr>
            <a:xfrm>
              <a:off x="5219175"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501;p16"/>
          <p:cNvSpPr txBox="1">
            <a:spLocks noGrp="1"/>
          </p:cNvSpPr>
          <p:nvPr>
            <p:ph type="body" idx="1"/>
          </p:nvPr>
        </p:nvSpPr>
        <p:spPr>
          <a:xfrm>
            <a:off x="1680750" y="1847850"/>
            <a:ext cx="5782500" cy="2220300"/>
          </a:xfrm>
          <a:prstGeom prst="rect">
            <a:avLst/>
          </a:prstGeom>
        </p:spPr>
        <p:txBody>
          <a:bodyPr spcFirstLastPara="1" wrap="square" lIns="91425" tIns="91425" rIns="91425" bIns="91425" anchor="t" anchorCtr="0">
            <a:noAutofit/>
          </a:bodyPr>
          <a:lstStyle>
            <a:lvl1pPr marL="457200" lvl="0" indent="-298450" rtl="0">
              <a:lnSpc>
                <a:spcPct val="115000"/>
              </a:lnSpc>
              <a:spcBef>
                <a:spcPts val="0"/>
              </a:spcBef>
              <a:spcAft>
                <a:spcPts val="0"/>
              </a:spcAft>
              <a:buSzPts val="1100"/>
              <a:buFont typeface="Arial" panose="020B0604020202020204"/>
              <a:buAutoNum type="arabicPeriod"/>
              <a:defRPr/>
            </a:lvl1pPr>
            <a:lvl2pPr marL="914400" lvl="1" indent="-298450" rtl="0">
              <a:lnSpc>
                <a:spcPct val="115000"/>
              </a:lnSpc>
              <a:spcBef>
                <a:spcPts val="0"/>
              </a:spcBef>
              <a:spcAft>
                <a:spcPts val="0"/>
              </a:spcAft>
              <a:buSzPts val="1100"/>
              <a:buFont typeface="Arial" panose="020B0604020202020204"/>
              <a:buAutoNum type="alphaLcPeriod"/>
              <a:defRPr/>
            </a:lvl2pPr>
            <a:lvl3pPr marL="1371600" lvl="2" indent="-298450" rtl="0">
              <a:lnSpc>
                <a:spcPct val="115000"/>
              </a:lnSpc>
              <a:spcBef>
                <a:spcPts val="0"/>
              </a:spcBef>
              <a:spcAft>
                <a:spcPts val="0"/>
              </a:spcAft>
              <a:buSzPts val="1100"/>
              <a:buFont typeface="Arial" panose="020B0604020202020204"/>
              <a:buAutoNum type="romanLcPeriod"/>
              <a:defRPr/>
            </a:lvl3pPr>
            <a:lvl4pPr marL="1828800" lvl="3" indent="-298450" rtl="0">
              <a:lnSpc>
                <a:spcPct val="115000"/>
              </a:lnSpc>
              <a:spcBef>
                <a:spcPts val="0"/>
              </a:spcBef>
              <a:spcAft>
                <a:spcPts val="0"/>
              </a:spcAft>
              <a:buSzPts val="1100"/>
              <a:buFont typeface="Arial" panose="020B0604020202020204"/>
              <a:buAutoNum type="arabicPeriod"/>
              <a:defRPr/>
            </a:lvl4pPr>
            <a:lvl5pPr marL="2286000" lvl="4" indent="-298450" rtl="0">
              <a:lnSpc>
                <a:spcPct val="115000"/>
              </a:lnSpc>
              <a:spcBef>
                <a:spcPts val="0"/>
              </a:spcBef>
              <a:spcAft>
                <a:spcPts val="0"/>
              </a:spcAft>
              <a:buSzPts val="1100"/>
              <a:buFont typeface="Arial" panose="020B0604020202020204"/>
              <a:buAutoNum type="alphaLcPeriod"/>
              <a:defRPr/>
            </a:lvl5pPr>
            <a:lvl6pPr marL="2743200" lvl="5" indent="-298450" rtl="0">
              <a:lnSpc>
                <a:spcPct val="115000"/>
              </a:lnSpc>
              <a:spcBef>
                <a:spcPts val="0"/>
              </a:spcBef>
              <a:spcAft>
                <a:spcPts val="0"/>
              </a:spcAft>
              <a:buSzPts val="1100"/>
              <a:buFont typeface="Arial" panose="020B0604020202020204"/>
              <a:buAutoNum type="romanLcPeriod"/>
              <a:defRPr/>
            </a:lvl6pPr>
            <a:lvl7pPr marL="3200400" lvl="6" indent="-298450" rtl="0">
              <a:lnSpc>
                <a:spcPct val="115000"/>
              </a:lnSpc>
              <a:spcBef>
                <a:spcPts val="0"/>
              </a:spcBef>
              <a:spcAft>
                <a:spcPts val="0"/>
              </a:spcAft>
              <a:buSzPts val="1100"/>
              <a:buFont typeface="Arial" panose="020B0604020202020204"/>
              <a:buAutoNum type="arabicPeriod"/>
              <a:defRPr/>
            </a:lvl7pPr>
            <a:lvl8pPr marL="3657600" lvl="7" indent="-298450" rtl="0">
              <a:lnSpc>
                <a:spcPct val="115000"/>
              </a:lnSpc>
              <a:spcBef>
                <a:spcPts val="0"/>
              </a:spcBef>
              <a:spcAft>
                <a:spcPts val="0"/>
              </a:spcAft>
              <a:buSzPts val="1100"/>
              <a:buFont typeface="Arial" panose="020B0604020202020204"/>
              <a:buAutoNum type="alphaLcPeriod"/>
              <a:defRPr/>
            </a:lvl8pPr>
            <a:lvl9pPr marL="4114800" lvl="8" indent="-298450" rtl="0">
              <a:lnSpc>
                <a:spcPct val="115000"/>
              </a:lnSpc>
              <a:spcBef>
                <a:spcPts val="0"/>
              </a:spcBef>
              <a:spcAft>
                <a:spcPts val="0"/>
              </a:spcAft>
              <a:buSzPts val="1100"/>
              <a:buFont typeface="Arial" panose="020B0604020202020204"/>
              <a:buAutoNum type="romanLcPeriod"/>
              <a:defRPr/>
            </a:lvl9pPr>
          </a:lstStyle>
          <a:p>
            <a:endParaRPr/>
          </a:p>
        </p:txBody>
      </p:sp>
      <p:sp>
        <p:nvSpPr>
          <p:cNvPr id="502" name="Google Shape;502;p16"/>
          <p:cNvSpPr txBox="1">
            <a:spLocks noGrp="1"/>
          </p:cNvSpPr>
          <p:nvPr>
            <p:ph type="title"/>
          </p:nvPr>
        </p:nvSpPr>
        <p:spPr>
          <a:xfrm>
            <a:off x="1107900" y="916000"/>
            <a:ext cx="6938100" cy="58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3" name="Google Shape;503;p16"/>
          <p:cNvSpPr/>
          <p:nvPr/>
        </p:nvSpPr>
        <p:spPr>
          <a:xfrm flipH="1">
            <a:off x="8438573" y="506499"/>
            <a:ext cx="409513" cy="409491"/>
          </a:xfrm>
          <a:custGeom>
            <a:avLst/>
            <a:gdLst/>
            <a:ahLst/>
            <a:cxnLst/>
            <a:rect l="l" t="t" r="r" b="b"/>
            <a:pathLst>
              <a:path w="9145" h="9144" extrusionOk="0">
                <a:moveTo>
                  <a:pt x="4573" y="0"/>
                </a:moveTo>
                <a:lnTo>
                  <a:pt x="4467" y="2286"/>
                </a:lnTo>
                <a:lnTo>
                  <a:pt x="4381" y="4162"/>
                </a:lnTo>
                <a:lnTo>
                  <a:pt x="3994" y="3866"/>
                </a:lnTo>
                <a:lnTo>
                  <a:pt x="3271" y="3310"/>
                </a:lnTo>
                <a:lnTo>
                  <a:pt x="3848" y="4017"/>
                </a:lnTo>
                <a:lnTo>
                  <a:pt x="4147" y="4382"/>
                </a:lnTo>
                <a:lnTo>
                  <a:pt x="2286" y="4467"/>
                </a:lnTo>
                <a:lnTo>
                  <a:pt x="0" y="4572"/>
                </a:lnTo>
                <a:lnTo>
                  <a:pt x="2286" y="4677"/>
                </a:lnTo>
                <a:lnTo>
                  <a:pt x="4157" y="4763"/>
                </a:lnTo>
                <a:lnTo>
                  <a:pt x="3859" y="5142"/>
                </a:lnTo>
                <a:lnTo>
                  <a:pt x="3296" y="5859"/>
                </a:lnTo>
                <a:lnTo>
                  <a:pt x="4009" y="5289"/>
                </a:lnTo>
                <a:lnTo>
                  <a:pt x="4382" y="4991"/>
                </a:lnTo>
                <a:lnTo>
                  <a:pt x="4467" y="6858"/>
                </a:lnTo>
                <a:lnTo>
                  <a:pt x="4572" y="9144"/>
                </a:lnTo>
                <a:lnTo>
                  <a:pt x="4678" y="6858"/>
                </a:lnTo>
                <a:lnTo>
                  <a:pt x="4763" y="4984"/>
                </a:lnTo>
                <a:lnTo>
                  <a:pt x="5146" y="5282"/>
                </a:lnTo>
                <a:lnTo>
                  <a:pt x="5866" y="5842"/>
                </a:lnTo>
                <a:lnTo>
                  <a:pt x="5292" y="5132"/>
                </a:lnTo>
                <a:lnTo>
                  <a:pt x="4994" y="4762"/>
                </a:lnTo>
                <a:lnTo>
                  <a:pt x="6858" y="4677"/>
                </a:lnTo>
                <a:lnTo>
                  <a:pt x="9144" y="4572"/>
                </a:lnTo>
                <a:lnTo>
                  <a:pt x="6858" y="4467"/>
                </a:lnTo>
                <a:lnTo>
                  <a:pt x="4978" y="4381"/>
                </a:lnTo>
                <a:lnTo>
                  <a:pt x="5272" y="3987"/>
                </a:lnTo>
                <a:lnTo>
                  <a:pt x="5822" y="3259"/>
                </a:lnTo>
                <a:lnTo>
                  <a:pt x="5121" y="3843"/>
                </a:lnTo>
                <a:lnTo>
                  <a:pt x="4763" y="4142"/>
                </a:lnTo>
                <a:lnTo>
                  <a:pt x="4678" y="2286"/>
                </a:lnTo>
                <a:lnTo>
                  <a:pt x="4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16"/>
          <p:cNvGrpSpPr/>
          <p:nvPr/>
        </p:nvGrpSpPr>
        <p:grpSpPr>
          <a:xfrm flipH="1">
            <a:off x="-1458637" y="3819190"/>
            <a:ext cx="3062769" cy="1107916"/>
            <a:chOff x="7534696" y="3762040"/>
            <a:chExt cx="3062769" cy="1107916"/>
          </a:xfrm>
        </p:grpSpPr>
        <p:sp>
          <p:nvSpPr>
            <p:cNvPr id="505" name="Google Shape;505;p16"/>
            <p:cNvSpPr/>
            <p:nvPr/>
          </p:nvSpPr>
          <p:spPr>
            <a:xfrm rot="5400000">
              <a:off x="8868773" y="4064668"/>
              <a:ext cx="113640" cy="120425"/>
            </a:xfrm>
            <a:custGeom>
              <a:avLst/>
              <a:gdLst/>
              <a:ahLst/>
              <a:cxnLst/>
              <a:rect l="l" t="t" r="r" b="b"/>
              <a:pathLst>
                <a:path w="2449" h="3011" extrusionOk="0">
                  <a:moveTo>
                    <a:pt x="1225" y="0"/>
                  </a:moveTo>
                  <a:lnTo>
                    <a:pt x="1192" y="265"/>
                  </a:lnTo>
                  <a:cubicBezTo>
                    <a:pt x="1117" y="898"/>
                    <a:pt x="630" y="1404"/>
                    <a:pt x="1" y="1506"/>
                  </a:cubicBezTo>
                  <a:cubicBezTo>
                    <a:pt x="630" y="1607"/>
                    <a:pt x="1117" y="2112"/>
                    <a:pt x="1192" y="2746"/>
                  </a:cubicBezTo>
                  <a:lnTo>
                    <a:pt x="1225" y="3010"/>
                  </a:lnTo>
                  <a:lnTo>
                    <a:pt x="1257" y="2746"/>
                  </a:lnTo>
                  <a:cubicBezTo>
                    <a:pt x="1333" y="2112"/>
                    <a:pt x="1820" y="1607"/>
                    <a:pt x="2449" y="1506"/>
                  </a:cubicBezTo>
                  <a:cubicBezTo>
                    <a:pt x="1820" y="1404"/>
                    <a:pt x="1333" y="898"/>
                    <a:pt x="1257" y="265"/>
                  </a:cubicBezTo>
                  <a:lnTo>
                    <a:pt x="1225"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16"/>
            <p:cNvGrpSpPr/>
            <p:nvPr/>
          </p:nvGrpSpPr>
          <p:grpSpPr>
            <a:xfrm flipH="1">
              <a:off x="7534696" y="3762040"/>
              <a:ext cx="3062769" cy="1107916"/>
              <a:chOff x="-1328035" y="3695175"/>
              <a:chExt cx="3271140" cy="1183292"/>
            </a:xfrm>
          </p:grpSpPr>
          <p:sp>
            <p:nvSpPr>
              <p:cNvPr id="507" name="Google Shape;507;p16"/>
              <p:cNvSpPr/>
              <p:nvPr/>
            </p:nvSpPr>
            <p:spPr>
              <a:xfrm rot="-5400000" flipH="1">
                <a:off x="586994" y="3522357"/>
                <a:ext cx="1183292" cy="1528929"/>
              </a:xfrm>
              <a:custGeom>
                <a:avLst/>
                <a:gdLst/>
                <a:ahLst/>
                <a:cxnLst/>
                <a:rect l="l" t="t" r="r" b="b"/>
                <a:pathLst>
                  <a:path w="19665" h="27598" fill="none" extrusionOk="0">
                    <a:moveTo>
                      <a:pt x="5184" y="1166"/>
                    </a:moveTo>
                    <a:cubicBezTo>
                      <a:pt x="2098" y="2825"/>
                      <a:pt x="1" y="6083"/>
                      <a:pt x="1" y="9832"/>
                    </a:cubicBezTo>
                    <a:lnTo>
                      <a:pt x="1" y="17766"/>
                    </a:lnTo>
                    <a:cubicBezTo>
                      <a:pt x="1" y="23196"/>
                      <a:pt x="4403" y="27598"/>
                      <a:pt x="9833" y="27598"/>
                    </a:cubicBezTo>
                    <a:lnTo>
                      <a:pt x="9833" y="27598"/>
                    </a:lnTo>
                    <a:cubicBezTo>
                      <a:pt x="15262" y="27598"/>
                      <a:pt x="19664" y="23196"/>
                      <a:pt x="19664" y="17766"/>
                    </a:cubicBezTo>
                    <a:lnTo>
                      <a:pt x="19664" y="9832"/>
                    </a:lnTo>
                    <a:cubicBezTo>
                      <a:pt x="19664" y="4401"/>
                      <a:pt x="15262" y="0"/>
                      <a:pt x="9833" y="0"/>
                    </a:cubicBezTo>
                    <a:lnTo>
                      <a:pt x="9833" y="0"/>
                    </a:lnTo>
                    <a:cubicBezTo>
                      <a:pt x="9074" y="0"/>
                      <a:pt x="8335" y="85"/>
                      <a:pt x="7626" y="248"/>
                    </a:cubicBez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6"/>
              <p:cNvSpPr/>
              <p:nvPr/>
            </p:nvSpPr>
            <p:spPr>
              <a:xfrm rot="-5400000" flipH="1">
                <a:off x="-429539" y="3633348"/>
                <a:ext cx="60" cy="1797052"/>
              </a:xfrm>
              <a:custGeom>
                <a:avLst/>
                <a:gdLst/>
                <a:ahLst/>
                <a:cxnLst/>
                <a:rect l="l" t="t" r="r" b="b"/>
                <a:pathLst>
                  <a:path w="1" h="29865" fill="none" extrusionOk="0">
                    <a:moveTo>
                      <a:pt x="0" y="29865"/>
                    </a:moveTo>
                    <a:lnTo>
                      <a:pt x="0"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09" name="Google Shape;509;p16"/>
          <p:cNvSpPr/>
          <p:nvPr/>
        </p:nvSpPr>
        <p:spPr>
          <a:xfrm>
            <a:off x="1130383" y="3663450"/>
            <a:ext cx="550369" cy="550332"/>
          </a:xfrm>
          <a:custGeom>
            <a:avLst/>
            <a:gdLst/>
            <a:ahLst/>
            <a:cxnLst/>
            <a:rect l="l" t="t" r="r" b="b"/>
            <a:pathLst>
              <a:path w="9145" h="9144" extrusionOk="0">
                <a:moveTo>
                  <a:pt x="4573" y="0"/>
                </a:moveTo>
                <a:lnTo>
                  <a:pt x="4467" y="2286"/>
                </a:lnTo>
                <a:lnTo>
                  <a:pt x="4381" y="4162"/>
                </a:lnTo>
                <a:lnTo>
                  <a:pt x="3994" y="3866"/>
                </a:lnTo>
                <a:lnTo>
                  <a:pt x="3271" y="3310"/>
                </a:lnTo>
                <a:lnTo>
                  <a:pt x="3848" y="4017"/>
                </a:lnTo>
                <a:lnTo>
                  <a:pt x="4147" y="4382"/>
                </a:lnTo>
                <a:lnTo>
                  <a:pt x="2286" y="4467"/>
                </a:lnTo>
                <a:lnTo>
                  <a:pt x="0" y="4572"/>
                </a:lnTo>
                <a:lnTo>
                  <a:pt x="2286" y="4677"/>
                </a:lnTo>
                <a:lnTo>
                  <a:pt x="4157" y="4763"/>
                </a:lnTo>
                <a:lnTo>
                  <a:pt x="3859" y="5142"/>
                </a:lnTo>
                <a:lnTo>
                  <a:pt x="3296" y="5859"/>
                </a:lnTo>
                <a:lnTo>
                  <a:pt x="4009" y="5289"/>
                </a:lnTo>
                <a:lnTo>
                  <a:pt x="4382" y="4991"/>
                </a:lnTo>
                <a:lnTo>
                  <a:pt x="4467" y="6858"/>
                </a:lnTo>
                <a:lnTo>
                  <a:pt x="4572" y="9144"/>
                </a:lnTo>
                <a:lnTo>
                  <a:pt x="4678" y="6858"/>
                </a:lnTo>
                <a:lnTo>
                  <a:pt x="4763" y="4984"/>
                </a:lnTo>
                <a:lnTo>
                  <a:pt x="5146" y="5282"/>
                </a:lnTo>
                <a:lnTo>
                  <a:pt x="5866" y="5842"/>
                </a:lnTo>
                <a:lnTo>
                  <a:pt x="5292" y="5132"/>
                </a:lnTo>
                <a:lnTo>
                  <a:pt x="4994" y="4762"/>
                </a:lnTo>
                <a:lnTo>
                  <a:pt x="6858" y="4677"/>
                </a:lnTo>
                <a:lnTo>
                  <a:pt x="9144" y="4572"/>
                </a:lnTo>
                <a:lnTo>
                  <a:pt x="6858" y="4467"/>
                </a:lnTo>
                <a:lnTo>
                  <a:pt x="4978" y="4381"/>
                </a:lnTo>
                <a:lnTo>
                  <a:pt x="5272" y="3987"/>
                </a:lnTo>
                <a:lnTo>
                  <a:pt x="5822" y="3259"/>
                </a:lnTo>
                <a:lnTo>
                  <a:pt x="5121" y="3843"/>
                </a:lnTo>
                <a:lnTo>
                  <a:pt x="4763" y="4142"/>
                </a:lnTo>
                <a:lnTo>
                  <a:pt x="4678" y="2286"/>
                </a:lnTo>
                <a:lnTo>
                  <a:pt x="4573"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5350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Open Sans ExtraBold"/>
              <a:buNone/>
              <a:defRPr sz="2800">
                <a:solidFill>
                  <a:schemeClr val="dk1"/>
                </a:solidFill>
                <a:latin typeface="Open Sans ExtraBold"/>
                <a:ea typeface="Open Sans ExtraBold"/>
                <a:cs typeface="Open Sans ExtraBold"/>
                <a:sym typeface="Open Sans ExtraBold"/>
              </a:defRPr>
            </a:lvl1pPr>
            <a:lvl2pPr lvl="1" algn="ctr"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2pPr>
            <a:lvl3pPr lvl="2" algn="ctr"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3pPr>
            <a:lvl4pPr lvl="3" algn="ctr"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4pPr>
            <a:lvl5pPr lvl="4" algn="ctr"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5pPr>
            <a:lvl6pPr lvl="5" algn="ctr"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6pPr>
            <a:lvl7pPr lvl="6" algn="ctr"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7pPr>
            <a:lvl8pPr lvl="7" algn="ctr"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8pPr>
            <a:lvl9pPr lvl="8" algn="ctr" rtl="0">
              <a:spcBef>
                <a:spcPts val="0"/>
              </a:spcBef>
              <a:spcAft>
                <a:spcPts val="0"/>
              </a:spcAft>
              <a:buClr>
                <a:schemeClr val="dk1"/>
              </a:buClr>
              <a:buSzPts val="3500"/>
              <a:buFont typeface="Open Sans"/>
              <a:buNone/>
              <a:defRPr sz="3500">
                <a:solidFill>
                  <a:schemeClr val="dk1"/>
                </a:solidFill>
                <a:latin typeface="Open Sans"/>
                <a:ea typeface="Open Sans"/>
                <a:cs typeface="Open Sans"/>
                <a:sym typeface="Open Sans"/>
              </a:defRPr>
            </a:lvl9pPr>
          </a:lstStyle>
          <a:p>
            <a:endParaRPr/>
          </a:p>
        </p:txBody>
      </p:sp>
      <p:sp>
        <p:nvSpPr>
          <p:cNvPr id="7" name="Google Shape;7;p1"/>
          <p:cNvSpPr txBox="1">
            <a:spLocks noGrp="1"/>
          </p:cNvSpPr>
          <p:nvPr>
            <p:ph type="body" idx="1"/>
          </p:nvPr>
        </p:nvSpPr>
        <p:spPr>
          <a:xfrm>
            <a:off x="715050" y="1242450"/>
            <a:ext cx="7713900" cy="33660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1pPr>
            <a:lvl2pPr marL="914400" lvl="1" indent="-304800">
              <a:lnSpc>
                <a:spcPct val="100000"/>
              </a:lnSpc>
              <a:spcBef>
                <a:spcPts val="160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2pPr>
            <a:lvl3pPr marL="1371600" lvl="2" indent="-304800">
              <a:lnSpc>
                <a:spcPct val="100000"/>
              </a:lnSpc>
              <a:spcBef>
                <a:spcPts val="160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3pPr>
            <a:lvl4pPr marL="1828800" lvl="3" indent="-304800">
              <a:lnSpc>
                <a:spcPct val="100000"/>
              </a:lnSpc>
              <a:spcBef>
                <a:spcPts val="160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4pPr>
            <a:lvl5pPr marL="2286000" lvl="4" indent="-304800">
              <a:lnSpc>
                <a:spcPct val="100000"/>
              </a:lnSpc>
              <a:spcBef>
                <a:spcPts val="160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5pPr>
            <a:lvl6pPr marL="2743200" lvl="5" indent="-304800">
              <a:lnSpc>
                <a:spcPct val="100000"/>
              </a:lnSpc>
              <a:spcBef>
                <a:spcPts val="160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6pPr>
            <a:lvl7pPr marL="3200400" lvl="6" indent="-304800">
              <a:lnSpc>
                <a:spcPct val="100000"/>
              </a:lnSpc>
              <a:spcBef>
                <a:spcPts val="160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7pPr>
            <a:lvl8pPr marL="3657600" lvl="7" indent="-304800">
              <a:lnSpc>
                <a:spcPct val="100000"/>
              </a:lnSpc>
              <a:spcBef>
                <a:spcPts val="160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8pPr>
            <a:lvl9pPr marL="4114800" lvl="8" indent="-304800">
              <a:lnSpc>
                <a:spcPct val="100000"/>
              </a:lnSpc>
              <a:spcBef>
                <a:spcPts val="1600"/>
              </a:spcBef>
              <a:spcAft>
                <a:spcPts val="1600"/>
              </a:spcAft>
              <a:buClr>
                <a:schemeClr val="dk1"/>
              </a:buClr>
              <a:buSzPts val="1200"/>
              <a:buFont typeface="Work Sans"/>
              <a:buChar char="■"/>
              <a:defRPr sz="1200">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hyperlink" Target="https://quizizz.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30"/>
          <p:cNvSpPr txBox="1">
            <a:spLocks noGrp="1"/>
          </p:cNvSpPr>
          <p:nvPr>
            <p:ph type="ctrTitle"/>
          </p:nvPr>
        </p:nvSpPr>
        <p:spPr>
          <a:xfrm>
            <a:off x="1595704" y="1922258"/>
            <a:ext cx="5952600" cy="168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400" b="1">
                <a:solidFill>
                  <a:srgbClr val="FF0000"/>
                </a:solidFill>
                <a:latin typeface="+mj-lt"/>
                <a:ea typeface="Open Sans ExtraBold"/>
                <a:cs typeface="Open Sans ExtraBold"/>
                <a:sym typeface="Open Sans ExtraBold"/>
              </a:rPr>
              <a:t>PHẦN MỀM QUIZIZZ</a:t>
            </a:r>
            <a:endParaRPr sz="4400" b="1">
              <a:solidFill>
                <a:srgbClr val="FF0000"/>
              </a:solidFill>
              <a:latin typeface="+mj-lt"/>
              <a:ea typeface="Open Sans ExtraBold"/>
              <a:cs typeface="Open Sans ExtraBold"/>
              <a:sym typeface="Open Sans ExtraBold"/>
            </a:endParaRPr>
          </a:p>
        </p:txBody>
      </p:sp>
      <p:sp>
        <p:nvSpPr>
          <p:cNvPr id="880" name="Google Shape;880;p30"/>
          <p:cNvSpPr txBox="1">
            <a:spLocks noGrp="1"/>
          </p:cNvSpPr>
          <p:nvPr>
            <p:ph type="subTitle" idx="1"/>
          </p:nvPr>
        </p:nvSpPr>
        <p:spPr>
          <a:xfrm>
            <a:off x="6697290" y="3890848"/>
            <a:ext cx="1216615"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000" b="1">
                <a:solidFill>
                  <a:srgbClr val="00B050"/>
                </a:solidFill>
                <a:latin typeface="+mj-lt"/>
              </a:rPr>
              <a:t>Nhóm 6</a:t>
            </a:r>
            <a:endParaRPr sz="2000" b="1">
              <a:solidFill>
                <a:srgbClr val="00B050"/>
              </a:solidFill>
              <a:latin typeface="+mj-lt"/>
            </a:endParaRPr>
          </a:p>
        </p:txBody>
      </p:sp>
      <p:sp>
        <p:nvSpPr>
          <p:cNvPr id="881" name="Google Shape;881;p30"/>
          <p:cNvSpPr/>
          <p:nvPr/>
        </p:nvSpPr>
        <p:spPr>
          <a:xfrm rot="-5400000" flipH="1">
            <a:off x="320700" y="4018375"/>
            <a:ext cx="121372" cy="128622"/>
          </a:xfrm>
          <a:custGeom>
            <a:avLst/>
            <a:gdLst/>
            <a:ahLst/>
            <a:cxnLst/>
            <a:rect l="l" t="t" r="r" b="b"/>
            <a:pathLst>
              <a:path w="2449" h="3011" extrusionOk="0">
                <a:moveTo>
                  <a:pt x="1225" y="0"/>
                </a:moveTo>
                <a:lnTo>
                  <a:pt x="1192" y="265"/>
                </a:lnTo>
                <a:cubicBezTo>
                  <a:pt x="1117" y="898"/>
                  <a:pt x="630" y="1404"/>
                  <a:pt x="1" y="1506"/>
                </a:cubicBezTo>
                <a:cubicBezTo>
                  <a:pt x="630" y="1607"/>
                  <a:pt x="1117" y="2112"/>
                  <a:pt x="1192" y="2746"/>
                </a:cubicBezTo>
                <a:lnTo>
                  <a:pt x="1225" y="3010"/>
                </a:lnTo>
                <a:lnTo>
                  <a:pt x="1257" y="2746"/>
                </a:lnTo>
                <a:cubicBezTo>
                  <a:pt x="1333" y="2112"/>
                  <a:pt x="1820" y="1607"/>
                  <a:pt x="2449" y="1506"/>
                </a:cubicBezTo>
                <a:cubicBezTo>
                  <a:pt x="1820" y="1404"/>
                  <a:pt x="1333" y="898"/>
                  <a:pt x="1257" y="265"/>
                </a:cubicBezTo>
                <a:lnTo>
                  <a:pt x="1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30"/>
          <p:cNvGrpSpPr/>
          <p:nvPr/>
        </p:nvGrpSpPr>
        <p:grpSpPr>
          <a:xfrm>
            <a:off x="-1404235" y="3695175"/>
            <a:ext cx="3271140" cy="1183292"/>
            <a:chOff x="-1328035" y="3695175"/>
            <a:chExt cx="3271140" cy="1183292"/>
          </a:xfrm>
        </p:grpSpPr>
        <p:sp>
          <p:nvSpPr>
            <p:cNvPr id="883" name="Google Shape;883;p30"/>
            <p:cNvSpPr/>
            <p:nvPr/>
          </p:nvSpPr>
          <p:spPr>
            <a:xfrm rot="-5400000" flipH="1">
              <a:off x="586994" y="3522357"/>
              <a:ext cx="1183292" cy="1528929"/>
            </a:xfrm>
            <a:custGeom>
              <a:avLst/>
              <a:gdLst/>
              <a:ahLst/>
              <a:cxnLst/>
              <a:rect l="l" t="t" r="r" b="b"/>
              <a:pathLst>
                <a:path w="19665" h="27598" fill="none" extrusionOk="0">
                  <a:moveTo>
                    <a:pt x="5184" y="1166"/>
                  </a:moveTo>
                  <a:cubicBezTo>
                    <a:pt x="2098" y="2825"/>
                    <a:pt x="1" y="6083"/>
                    <a:pt x="1" y="9832"/>
                  </a:cubicBezTo>
                  <a:lnTo>
                    <a:pt x="1" y="17766"/>
                  </a:lnTo>
                  <a:cubicBezTo>
                    <a:pt x="1" y="23196"/>
                    <a:pt x="4403" y="27598"/>
                    <a:pt x="9833" y="27598"/>
                  </a:cubicBezTo>
                  <a:lnTo>
                    <a:pt x="9833" y="27598"/>
                  </a:lnTo>
                  <a:cubicBezTo>
                    <a:pt x="15262" y="27598"/>
                    <a:pt x="19664" y="23196"/>
                    <a:pt x="19664" y="17766"/>
                  </a:cubicBezTo>
                  <a:lnTo>
                    <a:pt x="19664" y="9832"/>
                  </a:lnTo>
                  <a:cubicBezTo>
                    <a:pt x="19664" y="4401"/>
                    <a:pt x="15262" y="0"/>
                    <a:pt x="9833" y="0"/>
                  </a:cubicBezTo>
                  <a:lnTo>
                    <a:pt x="9833" y="0"/>
                  </a:lnTo>
                  <a:cubicBezTo>
                    <a:pt x="9074" y="0"/>
                    <a:pt x="8335" y="85"/>
                    <a:pt x="7626" y="248"/>
                  </a:cubicBez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rot="-5400000" flipH="1">
              <a:off x="-429539" y="3633348"/>
              <a:ext cx="60" cy="1797052"/>
            </a:xfrm>
            <a:custGeom>
              <a:avLst/>
              <a:gdLst/>
              <a:ahLst/>
              <a:cxnLst/>
              <a:rect l="l" t="t" r="r" b="b"/>
              <a:pathLst>
                <a:path w="1" h="29865" fill="none" extrusionOk="0">
                  <a:moveTo>
                    <a:pt x="0" y="29865"/>
                  </a:moveTo>
                  <a:lnTo>
                    <a:pt x="0"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5" name="Google Shape;885;p30"/>
          <p:cNvSpPr/>
          <p:nvPr/>
        </p:nvSpPr>
        <p:spPr>
          <a:xfrm>
            <a:off x="1360942" y="3541219"/>
            <a:ext cx="587818" cy="587776"/>
          </a:xfrm>
          <a:custGeom>
            <a:avLst/>
            <a:gdLst/>
            <a:ahLst/>
            <a:cxnLst/>
            <a:rect l="l" t="t" r="r" b="b"/>
            <a:pathLst>
              <a:path w="9145" h="9144" extrusionOk="0">
                <a:moveTo>
                  <a:pt x="4573" y="0"/>
                </a:moveTo>
                <a:lnTo>
                  <a:pt x="4467" y="2286"/>
                </a:lnTo>
                <a:lnTo>
                  <a:pt x="4381" y="4162"/>
                </a:lnTo>
                <a:lnTo>
                  <a:pt x="3994" y="3866"/>
                </a:lnTo>
                <a:lnTo>
                  <a:pt x="3271" y="3310"/>
                </a:lnTo>
                <a:lnTo>
                  <a:pt x="3848" y="4017"/>
                </a:lnTo>
                <a:lnTo>
                  <a:pt x="4147" y="4382"/>
                </a:lnTo>
                <a:lnTo>
                  <a:pt x="2286" y="4467"/>
                </a:lnTo>
                <a:lnTo>
                  <a:pt x="0" y="4572"/>
                </a:lnTo>
                <a:lnTo>
                  <a:pt x="2286" y="4677"/>
                </a:lnTo>
                <a:lnTo>
                  <a:pt x="4157" y="4763"/>
                </a:lnTo>
                <a:lnTo>
                  <a:pt x="3859" y="5142"/>
                </a:lnTo>
                <a:lnTo>
                  <a:pt x="3296" y="5859"/>
                </a:lnTo>
                <a:lnTo>
                  <a:pt x="4009" y="5289"/>
                </a:lnTo>
                <a:lnTo>
                  <a:pt x="4382" y="4991"/>
                </a:lnTo>
                <a:lnTo>
                  <a:pt x="4467" y="6858"/>
                </a:lnTo>
                <a:lnTo>
                  <a:pt x="4572" y="9144"/>
                </a:lnTo>
                <a:lnTo>
                  <a:pt x="4678" y="6858"/>
                </a:lnTo>
                <a:lnTo>
                  <a:pt x="4763" y="4984"/>
                </a:lnTo>
                <a:lnTo>
                  <a:pt x="5146" y="5282"/>
                </a:lnTo>
                <a:lnTo>
                  <a:pt x="5866" y="5842"/>
                </a:lnTo>
                <a:lnTo>
                  <a:pt x="5292" y="5132"/>
                </a:lnTo>
                <a:lnTo>
                  <a:pt x="4994" y="4762"/>
                </a:lnTo>
                <a:lnTo>
                  <a:pt x="6858" y="4677"/>
                </a:lnTo>
                <a:lnTo>
                  <a:pt x="9144" y="4572"/>
                </a:lnTo>
                <a:lnTo>
                  <a:pt x="6858" y="4467"/>
                </a:lnTo>
                <a:lnTo>
                  <a:pt x="4978" y="4381"/>
                </a:lnTo>
                <a:lnTo>
                  <a:pt x="5272" y="3987"/>
                </a:lnTo>
                <a:lnTo>
                  <a:pt x="5822" y="3259"/>
                </a:lnTo>
                <a:lnTo>
                  <a:pt x="5121" y="3843"/>
                </a:lnTo>
                <a:lnTo>
                  <a:pt x="4763" y="4142"/>
                </a:lnTo>
                <a:lnTo>
                  <a:pt x="4678" y="2286"/>
                </a:lnTo>
                <a:lnTo>
                  <a:pt x="4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 name="Google Shape;886;p30"/>
          <p:cNvGrpSpPr/>
          <p:nvPr/>
        </p:nvGrpSpPr>
        <p:grpSpPr>
          <a:xfrm>
            <a:off x="2637300" y="3184869"/>
            <a:ext cx="3869400" cy="197149"/>
            <a:chOff x="2637300" y="3184869"/>
            <a:chExt cx="3869400" cy="197149"/>
          </a:xfrm>
        </p:grpSpPr>
        <p:cxnSp>
          <p:nvCxnSpPr>
            <p:cNvPr id="887" name="Google Shape;887;p30"/>
            <p:cNvCxnSpPr/>
            <p:nvPr/>
          </p:nvCxnSpPr>
          <p:spPr>
            <a:xfrm>
              <a:off x="2637300" y="3289650"/>
              <a:ext cx="1682400" cy="0"/>
            </a:xfrm>
            <a:prstGeom prst="straightConnector1">
              <a:avLst/>
            </a:prstGeom>
            <a:noFill/>
            <a:ln w="9525" cap="flat" cmpd="sng">
              <a:solidFill>
                <a:schemeClr val="dk1"/>
              </a:solidFill>
              <a:prstDash val="solid"/>
              <a:round/>
              <a:headEnd type="none" w="med" len="med"/>
              <a:tailEnd type="none" w="med" len="med"/>
            </a:ln>
          </p:spPr>
        </p:cxnSp>
        <p:grpSp>
          <p:nvGrpSpPr>
            <p:cNvPr id="888" name="Google Shape;888;p30"/>
            <p:cNvGrpSpPr/>
            <p:nvPr/>
          </p:nvGrpSpPr>
          <p:grpSpPr>
            <a:xfrm>
              <a:off x="4473430" y="3184869"/>
              <a:ext cx="197149" cy="197149"/>
              <a:chOff x="5219175" y="1126200"/>
              <a:chExt cx="54150" cy="54150"/>
            </a:xfrm>
          </p:grpSpPr>
          <p:sp>
            <p:nvSpPr>
              <p:cNvPr id="889" name="Google Shape;889;p30"/>
              <p:cNvSpPr/>
              <p:nvPr/>
            </p:nvSpPr>
            <p:spPr>
              <a:xfrm>
                <a:off x="5246250" y="1126200"/>
                <a:ext cx="25" cy="18075"/>
              </a:xfrm>
              <a:custGeom>
                <a:avLst/>
                <a:gdLst/>
                <a:ahLst/>
                <a:cxnLst/>
                <a:rect l="l" t="t" r="r" b="b"/>
                <a:pathLst>
                  <a:path w="1" h="723" fill="none" extrusionOk="0">
                    <a:moveTo>
                      <a:pt x="0" y="1"/>
                    </a:moveTo>
                    <a:lnTo>
                      <a:pt x="0" y="72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0"/>
              <p:cNvSpPr/>
              <p:nvPr/>
            </p:nvSpPr>
            <p:spPr>
              <a:xfrm>
                <a:off x="5246250" y="1162275"/>
                <a:ext cx="25" cy="18075"/>
              </a:xfrm>
              <a:custGeom>
                <a:avLst/>
                <a:gdLst/>
                <a:ahLst/>
                <a:cxnLst/>
                <a:rect l="l" t="t" r="r" b="b"/>
                <a:pathLst>
                  <a:path w="1" h="723" fill="none" extrusionOk="0">
                    <a:moveTo>
                      <a:pt x="0" y="1"/>
                    </a:moveTo>
                    <a:lnTo>
                      <a:pt x="0" y="723"/>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5255250"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a:off x="5219175"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93" name="Google Shape;893;p30"/>
            <p:cNvCxnSpPr/>
            <p:nvPr/>
          </p:nvCxnSpPr>
          <p:spPr>
            <a:xfrm>
              <a:off x="4824300" y="3289650"/>
              <a:ext cx="1682400" cy="0"/>
            </a:xfrm>
            <a:prstGeom prst="straightConnector1">
              <a:avLst/>
            </a:prstGeom>
            <a:noFill/>
            <a:ln w="9525" cap="flat" cmpd="sng">
              <a:solidFill>
                <a:schemeClr val="dk1"/>
              </a:solidFill>
              <a:prstDash val="solid"/>
              <a:round/>
              <a:headEnd type="none" w="med" len="med"/>
              <a:tailEnd type="none" w="med" len="med"/>
            </a:ln>
          </p:spPr>
        </p:cxnSp>
      </p:grpSp>
      <p:sp>
        <p:nvSpPr>
          <p:cNvPr id="894" name="Google Shape;894;p30"/>
          <p:cNvSpPr/>
          <p:nvPr/>
        </p:nvSpPr>
        <p:spPr>
          <a:xfrm rot="10800000">
            <a:off x="7890713" y="1689085"/>
            <a:ext cx="1073516" cy="1073473"/>
          </a:xfrm>
          <a:custGeom>
            <a:avLst/>
            <a:gdLst/>
            <a:ahLst/>
            <a:cxnLst/>
            <a:rect l="l" t="t" r="r" b="b"/>
            <a:pathLst>
              <a:path w="25478" h="25477" fill="none" extrusionOk="0">
                <a:moveTo>
                  <a:pt x="21746" y="3731"/>
                </a:moveTo>
                <a:cubicBezTo>
                  <a:pt x="24135" y="6120"/>
                  <a:pt x="25477" y="9361"/>
                  <a:pt x="25477" y="12739"/>
                </a:cubicBezTo>
                <a:cubicBezTo>
                  <a:pt x="25477" y="16117"/>
                  <a:pt x="24135" y="19357"/>
                  <a:pt x="21746" y="21746"/>
                </a:cubicBezTo>
                <a:cubicBezTo>
                  <a:pt x="19358" y="24135"/>
                  <a:pt x="16117" y="25477"/>
                  <a:pt x="12739" y="25477"/>
                </a:cubicBezTo>
                <a:cubicBezTo>
                  <a:pt x="9360" y="25477"/>
                  <a:pt x="6120" y="24135"/>
                  <a:pt x="3732" y="21746"/>
                </a:cubicBezTo>
                <a:cubicBezTo>
                  <a:pt x="1343" y="19357"/>
                  <a:pt x="0" y="16117"/>
                  <a:pt x="0" y="12739"/>
                </a:cubicBezTo>
                <a:cubicBezTo>
                  <a:pt x="0" y="9361"/>
                  <a:pt x="1343" y="6120"/>
                  <a:pt x="3732" y="3731"/>
                </a:cubicBezTo>
                <a:cubicBezTo>
                  <a:pt x="6120" y="1342"/>
                  <a:pt x="9360" y="1"/>
                  <a:pt x="12739" y="1"/>
                </a:cubicBezTo>
                <a:cubicBezTo>
                  <a:pt x="16117" y="1"/>
                  <a:pt x="19358" y="1342"/>
                  <a:pt x="21746" y="373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a:off x="8452740" y="2504299"/>
            <a:ext cx="409513" cy="409491"/>
          </a:xfrm>
          <a:custGeom>
            <a:avLst/>
            <a:gdLst/>
            <a:ahLst/>
            <a:cxnLst/>
            <a:rect l="l" t="t" r="r" b="b"/>
            <a:pathLst>
              <a:path w="9145" h="9144" extrusionOk="0">
                <a:moveTo>
                  <a:pt x="4573" y="0"/>
                </a:moveTo>
                <a:lnTo>
                  <a:pt x="4467" y="2286"/>
                </a:lnTo>
                <a:lnTo>
                  <a:pt x="4381" y="4162"/>
                </a:lnTo>
                <a:lnTo>
                  <a:pt x="3994" y="3866"/>
                </a:lnTo>
                <a:lnTo>
                  <a:pt x="3271" y="3310"/>
                </a:lnTo>
                <a:lnTo>
                  <a:pt x="3848" y="4017"/>
                </a:lnTo>
                <a:lnTo>
                  <a:pt x="4147" y="4382"/>
                </a:lnTo>
                <a:lnTo>
                  <a:pt x="2286" y="4467"/>
                </a:lnTo>
                <a:lnTo>
                  <a:pt x="0" y="4572"/>
                </a:lnTo>
                <a:lnTo>
                  <a:pt x="2286" y="4677"/>
                </a:lnTo>
                <a:lnTo>
                  <a:pt x="4157" y="4763"/>
                </a:lnTo>
                <a:lnTo>
                  <a:pt x="3859" y="5142"/>
                </a:lnTo>
                <a:lnTo>
                  <a:pt x="3296" y="5859"/>
                </a:lnTo>
                <a:lnTo>
                  <a:pt x="4009" y="5289"/>
                </a:lnTo>
                <a:lnTo>
                  <a:pt x="4382" y="4991"/>
                </a:lnTo>
                <a:lnTo>
                  <a:pt x="4467" y="6858"/>
                </a:lnTo>
                <a:lnTo>
                  <a:pt x="4572" y="9144"/>
                </a:lnTo>
                <a:lnTo>
                  <a:pt x="4678" y="6858"/>
                </a:lnTo>
                <a:lnTo>
                  <a:pt x="4763" y="4984"/>
                </a:lnTo>
                <a:lnTo>
                  <a:pt x="5146" y="5282"/>
                </a:lnTo>
                <a:lnTo>
                  <a:pt x="5866" y="5842"/>
                </a:lnTo>
                <a:lnTo>
                  <a:pt x="5292" y="5132"/>
                </a:lnTo>
                <a:lnTo>
                  <a:pt x="4994" y="4762"/>
                </a:lnTo>
                <a:lnTo>
                  <a:pt x="6858" y="4677"/>
                </a:lnTo>
                <a:lnTo>
                  <a:pt x="9144" y="4572"/>
                </a:lnTo>
                <a:lnTo>
                  <a:pt x="6858" y="4467"/>
                </a:lnTo>
                <a:lnTo>
                  <a:pt x="4978" y="4381"/>
                </a:lnTo>
                <a:lnTo>
                  <a:pt x="5272" y="3987"/>
                </a:lnTo>
                <a:lnTo>
                  <a:pt x="5822" y="3259"/>
                </a:lnTo>
                <a:lnTo>
                  <a:pt x="5121" y="3843"/>
                </a:lnTo>
                <a:lnTo>
                  <a:pt x="4763" y="4142"/>
                </a:lnTo>
                <a:lnTo>
                  <a:pt x="4678" y="2286"/>
                </a:lnTo>
                <a:lnTo>
                  <a:pt x="4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2" name="Google Shape;972;p34"/>
          <p:cNvSpPr txBox="1">
            <a:spLocks noGrp="1"/>
          </p:cNvSpPr>
          <p:nvPr>
            <p:ph type="body" idx="1"/>
          </p:nvPr>
        </p:nvSpPr>
        <p:spPr>
          <a:xfrm>
            <a:off x="1151068" y="923372"/>
            <a:ext cx="6796276" cy="873155"/>
          </a:xfrm>
          <a:prstGeom prst="rect">
            <a:avLst/>
          </a:prstGeom>
        </p:spPr>
        <p:txBody>
          <a:bodyPr spcFirstLastPara="1" wrap="square" lIns="91425" tIns="91425" rIns="91425" bIns="91425" anchor="t" anchorCtr="0">
            <a:noAutofit/>
          </a:bodyPr>
          <a:lstStyle/>
          <a:p>
            <a:pPr marL="158750" indent="0">
              <a:buNone/>
            </a:pPr>
            <a:r>
              <a:rPr lang="vi-VN" sz="1800">
                <a:latin typeface="+mn-lt"/>
              </a:rPr>
              <a:t>- Bước 2: Vào “Create a new quiz” và làm theo hướng dẫn</a:t>
            </a:r>
          </a:p>
          <a:p>
            <a:pPr marL="158750" indent="0">
              <a:buNone/>
            </a:pPr>
            <a:endParaRPr lang="vi-VN"/>
          </a:p>
          <a:p>
            <a:pPr marL="0" lvl="0" indent="0" algn="l" rtl="0">
              <a:lnSpc>
                <a:spcPct val="120000"/>
              </a:lnSpc>
              <a:spcBef>
                <a:spcPts val="0"/>
              </a:spcBef>
              <a:spcAft>
                <a:spcPts val="0"/>
              </a:spcAft>
              <a:buNone/>
            </a:pPr>
            <a:endParaRPr lang="vi-VN"/>
          </a:p>
        </p:txBody>
      </p:sp>
      <p:sp>
        <p:nvSpPr>
          <p:cNvPr id="2" name="AutoShape 2" descr="Sử dụng Quizi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068" y="1642316"/>
            <a:ext cx="7000672" cy="28543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72">
                                            <p:txEl>
                                              <p:pRg st="0" end="0"/>
                                            </p:txEl>
                                          </p:spTgt>
                                        </p:tgtEl>
                                        <p:attrNameLst>
                                          <p:attrName>style.visibility</p:attrName>
                                        </p:attrNameLst>
                                      </p:cBhvr>
                                      <p:to>
                                        <p:strVal val="visible"/>
                                      </p:to>
                                    </p:set>
                                    <p:animEffect transition="in" filter="wipe(down)">
                                      <p:cBhvr>
                                        <p:cTn id="7" dur="500"/>
                                        <p:tgtEl>
                                          <p:spTgt spid="9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pic>
        <p:nvPicPr>
          <p:cNvPr id="6" name="Picture 5"/>
          <p:cNvPicPr/>
          <p:nvPr/>
        </p:nvPicPr>
        <p:blipFill>
          <a:blip r:embed="rId4"/>
          <a:stretch>
            <a:fillRect/>
          </a:stretch>
        </p:blipFill>
        <p:spPr>
          <a:xfrm>
            <a:off x="1344706" y="2549564"/>
            <a:ext cx="6476104" cy="2280620"/>
          </a:xfrm>
          <a:prstGeom prst="rect">
            <a:avLst/>
          </a:prstGeom>
        </p:spPr>
      </p:pic>
      <p:sp>
        <p:nvSpPr>
          <p:cNvPr id="3" name="Rectangle 2"/>
          <p:cNvSpPr/>
          <p:nvPr/>
        </p:nvSpPr>
        <p:spPr>
          <a:xfrm>
            <a:off x="661594" y="623943"/>
            <a:ext cx="7309821" cy="1815882"/>
          </a:xfrm>
          <a:prstGeom prst="rect">
            <a:avLst/>
          </a:prstGeom>
        </p:spPr>
        <p:txBody>
          <a:bodyPr wrap="square">
            <a:spAutoFit/>
          </a:bodyPr>
          <a:lstStyle/>
          <a:p>
            <a:pPr marL="158750" indent="0" algn="just">
              <a:buNone/>
            </a:pPr>
            <a:r>
              <a:rPr lang="vi-VN" sz="1600"/>
              <a:t>- Bước 3: Vào ‘My quizzes’ để xem quiz mình vừa tạo, chọn 1 trong 2 chế độ: Live game (học sinh cùng vào làm một lúc) hoặc Homework (học sinh làm các giờ khác nhau)</a:t>
            </a:r>
          </a:p>
          <a:p>
            <a:pPr marL="158750" indent="0" algn="just">
              <a:buNone/>
            </a:pPr>
            <a:r>
              <a:rPr lang="vi-VN" sz="1600"/>
              <a:t>+ Nếu chọn Live game: Cả lớp được cung cấp mã để vào trả lời câu hỏi cùng một thời điểm.</a:t>
            </a:r>
          </a:p>
          <a:p>
            <a:pPr marL="158750" indent="0" algn="just">
              <a:buNone/>
            </a:pPr>
            <a:r>
              <a:rPr lang="vi-VN" sz="1600"/>
              <a:t>+ Nếu chọn Homework: Học sinh được cung cấp mã để trả lời câu hỏi vào giờ tuỳ chọn, nhưng trước hạn chót giáo viên đã quy định.</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2" name="Google Shape;972;p34"/>
          <p:cNvSpPr txBox="1">
            <a:spLocks noGrp="1"/>
          </p:cNvSpPr>
          <p:nvPr>
            <p:ph type="body" idx="1"/>
          </p:nvPr>
        </p:nvSpPr>
        <p:spPr>
          <a:xfrm>
            <a:off x="1444081" y="899920"/>
            <a:ext cx="6796276" cy="873155"/>
          </a:xfrm>
          <a:prstGeom prst="rect">
            <a:avLst/>
          </a:prstGeom>
        </p:spPr>
        <p:txBody>
          <a:bodyPr spcFirstLastPara="1" wrap="square" lIns="91425" tIns="91425" rIns="91425" bIns="91425" anchor="t" anchorCtr="0">
            <a:noAutofit/>
          </a:bodyPr>
          <a:lstStyle/>
          <a:p>
            <a:pPr marL="0" indent="0">
              <a:lnSpc>
                <a:spcPct val="120000"/>
              </a:lnSpc>
              <a:buNone/>
            </a:pPr>
            <a:r>
              <a:rPr lang="vi-VN" sz="1800">
                <a:latin typeface="+mn-lt"/>
              </a:rPr>
              <a:t>- Bước 4: Sau khi học sinh trả lời câu hỏi, giáo viên vào phần Reports ở thanh bên trái để theo dõi và xử lý kết quả.</a:t>
            </a:r>
          </a:p>
          <a:p>
            <a:pPr marL="0" lvl="0" indent="0" algn="l" rtl="0">
              <a:lnSpc>
                <a:spcPct val="120000"/>
              </a:lnSpc>
              <a:spcBef>
                <a:spcPts val="0"/>
              </a:spcBef>
              <a:spcAft>
                <a:spcPts val="0"/>
              </a:spcAft>
              <a:buNone/>
            </a:pPr>
            <a:endParaRPr lang="vi-VN" sz="1800">
              <a:latin typeface="+mn-lt"/>
            </a:endParaRPr>
          </a:p>
        </p:txBody>
      </p:sp>
      <p:sp>
        <p:nvSpPr>
          <p:cNvPr id="2" name="AutoShape 2" descr="Sử dụng Quizi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098" y="1773075"/>
            <a:ext cx="6284259" cy="273365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2">
                                            <p:txEl>
                                              <p:pRg st="0" end="0"/>
                                            </p:txEl>
                                          </p:spTgt>
                                        </p:tgtEl>
                                        <p:attrNameLst>
                                          <p:attrName>style.visibility</p:attrName>
                                        </p:attrNameLst>
                                      </p:cBhvr>
                                      <p:to>
                                        <p:strVal val="visible"/>
                                      </p:to>
                                    </p:set>
                                    <p:animEffect transition="in" filter="barn(inVertical)">
                                      <p:cBhvr>
                                        <p:cTn id="7" dur="500"/>
                                        <p:tgtEl>
                                          <p:spTgt spid="9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3" name="Rectangle 2"/>
          <p:cNvSpPr/>
          <p:nvPr/>
        </p:nvSpPr>
        <p:spPr>
          <a:xfrm>
            <a:off x="941293" y="648552"/>
            <a:ext cx="7309821" cy="523220"/>
          </a:xfrm>
          <a:prstGeom prst="rect">
            <a:avLst/>
          </a:prstGeom>
        </p:spPr>
        <p:txBody>
          <a:bodyPr wrap="square">
            <a:spAutoFit/>
          </a:bodyPr>
          <a:lstStyle/>
          <a:p>
            <a:pPr marL="158750" indent="0" algn="just">
              <a:buNone/>
            </a:pPr>
            <a:r>
              <a:rPr lang="vi-VN" sz="2800" b="1"/>
              <a:t>2.2. Học sinh</a:t>
            </a:r>
          </a:p>
        </p:txBody>
      </p:sp>
      <p:sp>
        <p:nvSpPr>
          <p:cNvPr id="2" name="Rectangle 1"/>
          <p:cNvSpPr/>
          <p:nvPr/>
        </p:nvSpPr>
        <p:spPr>
          <a:xfrm>
            <a:off x="1225473" y="1513784"/>
            <a:ext cx="2262158" cy="369332"/>
          </a:xfrm>
          <a:prstGeom prst="rect">
            <a:avLst/>
          </a:prstGeom>
        </p:spPr>
        <p:txBody>
          <a:bodyPr wrap="none">
            <a:spAutoFit/>
          </a:bodyPr>
          <a:lstStyle/>
          <a:p>
            <a:r>
              <a:rPr lang="en-US" sz="1800" b="1">
                <a:latin typeface="+mj-lt"/>
                <a:ea typeface="Arial" panose="020B0604020202020204" pitchFamily="34" charset="0"/>
              </a:rPr>
              <a:t>* Dùng trên laptop:</a:t>
            </a:r>
            <a:endParaRPr lang="vi-VN" sz="1800">
              <a:latin typeface="+mj-lt"/>
            </a:endParaRPr>
          </a:p>
        </p:txBody>
      </p:sp>
      <p:graphicFrame>
        <p:nvGraphicFramePr>
          <p:cNvPr id="4" name="Table 3"/>
          <p:cNvGraphicFramePr>
            <a:graphicFrameLocks noGrp="1"/>
          </p:cNvGraphicFramePr>
          <p:nvPr/>
        </p:nvGraphicFramePr>
        <p:xfrm>
          <a:off x="1225473" y="2336278"/>
          <a:ext cx="6832006" cy="2103120"/>
        </p:xfrm>
        <a:graphic>
          <a:graphicData uri="http://schemas.openxmlformats.org/drawingml/2006/table">
            <a:tbl>
              <a:tblPr firstRow="1" bandRow="1">
                <a:tableStyleId>{0E78DA06-3F67-4A96-8BED-C762CAA15A3B}</a:tableStyleId>
              </a:tblPr>
              <a:tblGrid>
                <a:gridCol w="3416003">
                  <a:extLst>
                    <a:ext uri="{9D8B030D-6E8A-4147-A177-3AD203B41FA5}">
                      <a16:colId xmlns:a16="http://schemas.microsoft.com/office/drawing/2014/main" val="20000"/>
                    </a:ext>
                  </a:extLst>
                </a:gridCol>
                <a:gridCol w="3416003">
                  <a:extLst>
                    <a:ext uri="{9D8B030D-6E8A-4147-A177-3AD203B41FA5}">
                      <a16:colId xmlns:a16="http://schemas.microsoft.com/office/drawing/2014/main" val="20001"/>
                    </a:ext>
                  </a:extLst>
                </a:gridCol>
              </a:tblGrid>
              <a:tr h="463381">
                <a:tc>
                  <a:txBody>
                    <a:bodyPr/>
                    <a:lstStyle/>
                    <a:p>
                      <a:pPr algn="ctr"/>
                      <a:r>
                        <a:rPr lang="vi-VN" sz="1800"/>
                        <a:t>Bước</a:t>
                      </a:r>
                      <a:r>
                        <a:rPr lang="vi-VN" sz="1800" baseline="0"/>
                        <a:t> </a:t>
                      </a:r>
                      <a:r>
                        <a:rPr lang="en-US" sz="1800" baseline="0"/>
                        <a:t>1</a:t>
                      </a:r>
                      <a:endParaRPr lang="vi-VN" sz="1800"/>
                    </a:p>
                  </a:txBody>
                  <a:tcPr/>
                </a:tc>
                <a:tc>
                  <a:txBody>
                    <a:bodyPr/>
                    <a:lstStyle/>
                    <a:p>
                      <a:pPr algn="ctr"/>
                      <a:r>
                        <a:rPr lang="vi-VN" sz="1800" b="0" i="0" u="none" strike="noStrike" cap="none">
                          <a:solidFill>
                            <a:srgbClr val="000000"/>
                          </a:solidFill>
                          <a:effectLst/>
                          <a:latin typeface="Arial" panose="020B0604020202020204"/>
                          <a:ea typeface="Arial" panose="020B0604020202020204"/>
                          <a:cs typeface="Arial" panose="020B0604020202020204"/>
                          <a:sym typeface="Arial" panose="020B0604020202020204"/>
                        </a:rPr>
                        <a:t>Vào trình duyệt https://quizizz.com/</a:t>
                      </a:r>
                      <a:endParaRPr lang="vi-VN" sz="1800"/>
                    </a:p>
                  </a:txBody>
                  <a:tcPr/>
                </a:tc>
                <a:extLst>
                  <a:ext uri="{0D108BD9-81ED-4DB2-BD59-A6C34878D82A}">
                    <a16:rowId xmlns:a16="http://schemas.microsoft.com/office/drawing/2014/main" val="10000"/>
                  </a:ext>
                </a:extLst>
              </a:tr>
              <a:tr h="1180671">
                <a:tc>
                  <a:txBody>
                    <a:bodyPr/>
                    <a:lstStyle/>
                    <a:p>
                      <a:pPr algn="ctr"/>
                      <a:endParaRPr lang="en-US" sz="1800"/>
                    </a:p>
                    <a:p>
                      <a:pPr algn="ctr"/>
                      <a:r>
                        <a:rPr lang="en-US" sz="1800"/>
                        <a:t>Bước</a:t>
                      </a:r>
                      <a:r>
                        <a:rPr lang="en-US" sz="1800" baseline="0"/>
                        <a:t> 2</a:t>
                      </a:r>
                      <a:endParaRPr lang="vi-VN" sz="1800"/>
                    </a:p>
                  </a:txBody>
                  <a:tcPr/>
                </a:tc>
                <a:tc>
                  <a:txBody>
                    <a:bodyPr/>
                    <a:lstStyle/>
                    <a:p>
                      <a:pPr algn="ctr"/>
                      <a:r>
                        <a:rPr lang="vi-VN" sz="1800" b="0" i="0" u="none" strike="noStrike" cap="none">
                          <a:solidFill>
                            <a:srgbClr val="000000"/>
                          </a:solidFill>
                          <a:effectLst/>
                          <a:latin typeface="Arial" panose="020B0604020202020204"/>
                          <a:ea typeface="Arial" panose="020B0604020202020204"/>
                          <a:cs typeface="Arial" panose="020B0604020202020204"/>
                          <a:sym typeface="Arial" panose="020B0604020202020204"/>
                        </a:rPr>
                        <a:t>Vào phần </a:t>
                      </a:r>
                      <a:r>
                        <a:rPr lang="vi-VN" sz="1800" b="1" i="0" u="none" strike="noStrike" cap="none">
                          <a:solidFill>
                            <a:srgbClr val="000000"/>
                          </a:solidFill>
                          <a:effectLst/>
                          <a:latin typeface="Arial" panose="020B0604020202020204"/>
                          <a:ea typeface="Arial" panose="020B0604020202020204"/>
                          <a:cs typeface="Arial" panose="020B0604020202020204"/>
                          <a:sym typeface="Arial" panose="020B0604020202020204"/>
                        </a:rPr>
                        <a:t>Join a game</a:t>
                      </a:r>
                      <a:r>
                        <a:rPr lang="vi-VN" sz="1800" b="0" i="0" u="none" strike="noStrike" cap="none">
                          <a:solidFill>
                            <a:srgbClr val="000000"/>
                          </a:solidFill>
                          <a:effectLst/>
                          <a:latin typeface="Arial" panose="020B0604020202020204"/>
                          <a:ea typeface="Arial" panose="020B0604020202020204"/>
                          <a:cs typeface="Arial" panose="020B0604020202020204"/>
                          <a:sym typeface="Arial" panose="020B0604020202020204"/>
                        </a:rPr>
                        <a:t> trên thanh công cụ, nhập mã do giáo viên cung cấp vào ô </a:t>
                      </a:r>
                      <a:r>
                        <a:rPr lang="vi-VN" sz="1800" b="1" i="0" u="none" strike="noStrike" cap="none">
                          <a:solidFill>
                            <a:srgbClr val="000000"/>
                          </a:solidFill>
                          <a:effectLst/>
                          <a:latin typeface="Arial" panose="020B0604020202020204"/>
                          <a:ea typeface="Arial" panose="020B0604020202020204"/>
                          <a:cs typeface="Arial" panose="020B0604020202020204"/>
                          <a:sym typeface="Arial" panose="020B0604020202020204"/>
                        </a:rPr>
                        <a:t>Enter a six-digit game code</a:t>
                      </a:r>
                      <a:r>
                        <a:rPr lang="vi-VN" sz="1800" b="0" i="0" u="none" strike="noStrike" cap="none">
                          <a:solidFill>
                            <a:srgbClr val="000000"/>
                          </a:solidFill>
                          <a:effectLst/>
                          <a:latin typeface="Arial" panose="020B0604020202020204"/>
                          <a:ea typeface="Arial" panose="020B0604020202020204"/>
                          <a:cs typeface="Arial" panose="020B0604020202020204"/>
                          <a:sym typeface="Arial" panose="020B0604020202020204"/>
                        </a:rPr>
                        <a:t>, rồi bắt đầu trả lời câu hỏi.</a:t>
                      </a:r>
                      <a:endParaRPr lang="vi-VN" sz="1800"/>
                    </a:p>
                  </a:txBody>
                  <a:tcPr/>
                </a:tc>
                <a:extLst>
                  <a:ext uri="{0D108BD9-81ED-4DB2-BD59-A6C34878D82A}">
                    <a16:rowId xmlns:a16="http://schemas.microsoft.com/office/drawing/2014/main" val="10001"/>
                  </a:ext>
                </a:extLst>
              </a:tr>
            </a:tbl>
          </a:graphicData>
        </a:graphic>
      </p:graphicFrame>
    </p:spTree>
    <p:custDataLst>
      <p:tags r:id="rId1"/>
    </p:custData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880" y="664092"/>
            <a:ext cx="3185026" cy="482700"/>
          </a:xfrm>
        </p:spPr>
        <p:txBody>
          <a:bodyPr/>
          <a:lstStyle/>
          <a:p>
            <a:r>
              <a:rPr lang="en-US" sz="2000" b="1">
                <a:latin typeface="+mj-lt"/>
              </a:rPr>
              <a:t>* Dùng trên điện thoại:</a:t>
            </a:r>
            <a:endParaRPr lang="vi-VN" sz="2000" b="1">
              <a:latin typeface="+mj-lt"/>
            </a:endParaRPr>
          </a:p>
        </p:txBody>
      </p:sp>
      <p:graphicFrame>
        <p:nvGraphicFramePr>
          <p:cNvPr id="4" name="Table 3"/>
          <p:cNvGraphicFramePr>
            <a:graphicFrameLocks noGrp="1"/>
          </p:cNvGraphicFramePr>
          <p:nvPr/>
        </p:nvGraphicFramePr>
        <p:xfrm>
          <a:off x="1015586" y="1339830"/>
          <a:ext cx="7310832" cy="3329051"/>
        </p:xfrm>
        <a:graphic>
          <a:graphicData uri="http://schemas.openxmlformats.org/drawingml/2006/table">
            <a:tbl>
              <a:tblPr firstRow="1" bandRow="1">
                <a:tableStyleId>{0E78DA06-3F67-4A96-8BED-C762CAA15A3B}</a:tableStyleId>
              </a:tblPr>
              <a:tblGrid>
                <a:gridCol w="3655416">
                  <a:extLst>
                    <a:ext uri="{9D8B030D-6E8A-4147-A177-3AD203B41FA5}">
                      <a16:colId xmlns:a16="http://schemas.microsoft.com/office/drawing/2014/main" val="20000"/>
                    </a:ext>
                  </a:extLst>
                </a:gridCol>
                <a:gridCol w="3655416">
                  <a:extLst>
                    <a:ext uri="{9D8B030D-6E8A-4147-A177-3AD203B41FA5}">
                      <a16:colId xmlns:a16="http://schemas.microsoft.com/office/drawing/2014/main" val="20001"/>
                    </a:ext>
                  </a:extLst>
                </a:gridCol>
              </a:tblGrid>
              <a:tr h="463381">
                <a:tc>
                  <a:txBody>
                    <a:bodyPr/>
                    <a:lstStyle/>
                    <a:p>
                      <a:pPr algn="ctr"/>
                      <a:endParaRPr lang="en-US" sz="1800"/>
                    </a:p>
                    <a:p>
                      <a:pPr algn="ctr"/>
                      <a:endParaRPr lang="en-US" sz="1800"/>
                    </a:p>
                    <a:p>
                      <a:pPr algn="ctr"/>
                      <a:r>
                        <a:rPr lang="vi-VN" sz="1800"/>
                        <a:t>Bước</a:t>
                      </a:r>
                      <a:r>
                        <a:rPr lang="vi-VN" sz="1800" baseline="0"/>
                        <a:t> </a:t>
                      </a:r>
                      <a:r>
                        <a:rPr lang="en-US" sz="1800" baseline="0"/>
                        <a:t>1</a:t>
                      </a:r>
                      <a:endParaRPr lang="vi-VN" sz="1800"/>
                    </a:p>
                  </a:txBody>
                  <a:tcPr/>
                </a:tc>
                <a:tc>
                  <a:txBody>
                    <a:bodyPr/>
                    <a:lstStyle/>
                    <a:p>
                      <a:pPr algn="just">
                        <a:lnSpc>
                          <a:spcPct val="115000"/>
                        </a:lnSpc>
                        <a:spcAft>
                          <a:spcPts val="0"/>
                        </a:spcAft>
                      </a:pPr>
                      <a:r>
                        <a:rPr lang="vi-VN" sz="1800">
                          <a:effectLst/>
                          <a:latin typeface="+mn-lt"/>
                          <a:ea typeface="Arial" panose="020B0604020202020204" pitchFamily="34" charset="0"/>
                          <a:cs typeface="Times New Roman" panose="02020603050405020304" pitchFamily="18" charset="0"/>
                        </a:rPr>
                        <a:t>Ứng dụng dùng được cả trên hệ điều hành IOS hoăc Android, cha mẹ và học sinh tìm kiếm trong Apps (Ứng dụng): </a:t>
                      </a:r>
                      <a:r>
                        <a:rPr lang="vi-VN" sz="1800" b="1">
                          <a:effectLst/>
                          <a:latin typeface="+mn-lt"/>
                          <a:ea typeface="Arial" panose="020B0604020202020204" pitchFamily="34" charset="0"/>
                          <a:cs typeface="Times New Roman" panose="02020603050405020304" pitchFamily="18" charset="0"/>
                        </a:rPr>
                        <a:t>Quizizz: Play to learn</a:t>
                      </a:r>
                      <a:r>
                        <a:rPr lang="vi-VN" sz="1800">
                          <a:effectLst/>
                          <a:latin typeface="+mn-lt"/>
                          <a:ea typeface="Arial" panose="020B0604020202020204" pitchFamily="34" charset="0"/>
                          <a:cs typeface="Times New Roman" panose="02020603050405020304" pitchFamily="18" charset="0"/>
                        </a:rPr>
                        <a:t> sau đó tải ứng dụng về máy.</a:t>
                      </a:r>
                    </a:p>
                  </a:txBody>
                  <a:tcPr marL="68580" marR="68580" marT="0" marB="0"/>
                </a:tc>
                <a:extLst>
                  <a:ext uri="{0D108BD9-81ED-4DB2-BD59-A6C34878D82A}">
                    <a16:rowId xmlns:a16="http://schemas.microsoft.com/office/drawing/2014/main" val="10000"/>
                  </a:ext>
                </a:extLst>
              </a:tr>
              <a:tr h="1180671">
                <a:tc>
                  <a:txBody>
                    <a:bodyPr/>
                    <a:lstStyle/>
                    <a:p>
                      <a:pPr algn="ctr"/>
                      <a:endParaRPr lang="en-US" sz="1800"/>
                    </a:p>
                    <a:p>
                      <a:pPr algn="ctr"/>
                      <a:endParaRPr lang="en-US" sz="1800"/>
                    </a:p>
                    <a:p>
                      <a:pPr algn="ctr"/>
                      <a:r>
                        <a:rPr lang="en-US" sz="1800"/>
                        <a:t>Bước</a:t>
                      </a:r>
                      <a:r>
                        <a:rPr lang="en-US" sz="1800" baseline="0"/>
                        <a:t> 2</a:t>
                      </a:r>
                      <a:endParaRPr lang="vi-VN" sz="1800"/>
                    </a:p>
                  </a:txBody>
                  <a:tcPr/>
                </a:tc>
                <a:tc>
                  <a:txBody>
                    <a:bodyPr/>
                    <a:lstStyle/>
                    <a:p>
                      <a:pPr algn="just"/>
                      <a:r>
                        <a:rPr lang="vi-VN" sz="1800" b="0" i="0" u="none" strike="noStrike" cap="none">
                          <a:solidFill>
                            <a:srgbClr val="000000"/>
                          </a:solidFill>
                          <a:effectLst/>
                          <a:latin typeface="Arial" panose="020B0604020202020204"/>
                          <a:ea typeface="Arial" panose="020B0604020202020204"/>
                          <a:cs typeface="Arial" panose="020B0604020202020204"/>
                          <a:sym typeface="Arial" panose="020B0604020202020204"/>
                        </a:rPr>
                        <a:t>Mở ứng dụng Quizizz đã cài trên điện thoại, nhập mã do giáo viên cung cấp vào ô </a:t>
                      </a:r>
                      <a:r>
                        <a:rPr lang="vi-VN" sz="1800" b="1" i="0" u="none" strike="noStrike" cap="none">
                          <a:solidFill>
                            <a:srgbClr val="000000"/>
                          </a:solidFill>
                          <a:effectLst/>
                          <a:latin typeface="Arial" panose="020B0604020202020204"/>
                          <a:ea typeface="Arial" panose="020B0604020202020204"/>
                          <a:cs typeface="Arial" panose="020B0604020202020204"/>
                          <a:sym typeface="Arial" panose="020B0604020202020204"/>
                        </a:rPr>
                        <a:t>Enter a six-digit game code</a:t>
                      </a:r>
                      <a:r>
                        <a:rPr lang="vi-VN" sz="1800" b="0" i="0" u="none" strike="noStrike" cap="none">
                          <a:solidFill>
                            <a:srgbClr val="000000"/>
                          </a:solidFill>
                          <a:effectLst/>
                          <a:latin typeface="Arial" panose="020B0604020202020204"/>
                          <a:ea typeface="Arial" panose="020B0604020202020204"/>
                          <a:cs typeface="Arial" panose="020B0604020202020204"/>
                          <a:sym typeface="Arial" panose="020B0604020202020204"/>
                        </a:rPr>
                        <a:t>, rồi bắt đầu trả lời câu hỏi.</a:t>
                      </a:r>
                      <a:endParaRPr lang="vi-VN" sz="1800"/>
                    </a:p>
                  </a:txBody>
                  <a:tcPr/>
                </a:tc>
                <a:extLst>
                  <a:ext uri="{0D108BD9-81ED-4DB2-BD59-A6C34878D82A}">
                    <a16:rowId xmlns:a16="http://schemas.microsoft.com/office/drawing/2014/main" val="10001"/>
                  </a:ext>
                </a:extLst>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33"/>
          <p:cNvSpPr/>
          <p:nvPr/>
        </p:nvSpPr>
        <p:spPr>
          <a:xfrm rot="5400000">
            <a:off x="8854088" y="4018375"/>
            <a:ext cx="121372" cy="128622"/>
          </a:xfrm>
          <a:custGeom>
            <a:avLst/>
            <a:gdLst/>
            <a:ahLst/>
            <a:cxnLst/>
            <a:rect l="l" t="t" r="r" b="b"/>
            <a:pathLst>
              <a:path w="2449" h="3011" extrusionOk="0">
                <a:moveTo>
                  <a:pt x="1225" y="0"/>
                </a:moveTo>
                <a:lnTo>
                  <a:pt x="1192" y="265"/>
                </a:lnTo>
                <a:cubicBezTo>
                  <a:pt x="1117" y="898"/>
                  <a:pt x="630" y="1404"/>
                  <a:pt x="1" y="1506"/>
                </a:cubicBezTo>
                <a:cubicBezTo>
                  <a:pt x="630" y="1607"/>
                  <a:pt x="1117" y="2112"/>
                  <a:pt x="1192" y="2746"/>
                </a:cubicBezTo>
                <a:lnTo>
                  <a:pt x="1225" y="3010"/>
                </a:lnTo>
                <a:lnTo>
                  <a:pt x="1257" y="2746"/>
                </a:lnTo>
                <a:cubicBezTo>
                  <a:pt x="1333" y="2112"/>
                  <a:pt x="1820" y="1607"/>
                  <a:pt x="2449" y="1506"/>
                </a:cubicBezTo>
                <a:cubicBezTo>
                  <a:pt x="1820" y="1404"/>
                  <a:pt x="1333" y="898"/>
                  <a:pt x="1257" y="265"/>
                </a:cubicBezTo>
                <a:lnTo>
                  <a:pt x="1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9" name="Google Shape;949;p33"/>
          <p:cNvGrpSpPr/>
          <p:nvPr/>
        </p:nvGrpSpPr>
        <p:grpSpPr>
          <a:xfrm flipH="1">
            <a:off x="7429255" y="3695175"/>
            <a:ext cx="3271140" cy="1183292"/>
            <a:chOff x="-1328035" y="3695175"/>
            <a:chExt cx="3271140" cy="1183292"/>
          </a:xfrm>
        </p:grpSpPr>
        <p:sp>
          <p:nvSpPr>
            <p:cNvPr id="950" name="Google Shape;950;p33"/>
            <p:cNvSpPr/>
            <p:nvPr/>
          </p:nvSpPr>
          <p:spPr>
            <a:xfrm rot="-5400000" flipH="1">
              <a:off x="586994" y="3522357"/>
              <a:ext cx="1183292" cy="1528929"/>
            </a:xfrm>
            <a:custGeom>
              <a:avLst/>
              <a:gdLst/>
              <a:ahLst/>
              <a:cxnLst/>
              <a:rect l="l" t="t" r="r" b="b"/>
              <a:pathLst>
                <a:path w="19665" h="27598" fill="none" extrusionOk="0">
                  <a:moveTo>
                    <a:pt x="5184" y="1166"/>
                  </a:moveTo>
                  <a:cubicBezTo>
                    <a:pt x="2098" y="2825"/>
                    <a:pt x="1" y="6083"/>
                    <a:pt x="1" y="9832"/>
                  </a:cubicBezTo>
                  <a:lnTo>
                    <a:pt x="1" y="17766"/>
                  </a:lnTo>
                  <a:cubicBezTo>
                    <a:pt x="1" y="23196"/>
                    <a:pt x="4403" y="27598"/>
                    <a:pt x="9833" y="27598"/>
                  </a:cubicBezTo>
                  <a:lnTo>
                    <a:pt x="9833" y="27598"/>
                  </a:lnTo>
                  <a:cubicBezTo>
                    <a:pt x="15262" y="27598"/>
                    <a:pt x="19664" y="23196"/>
                    <a:pt x="19664" y="17766"/>
                  </a:cubicBezTo>
                  <a:lnTo>
                    <a:pt x="19664" y="9832"/>
                  </a:lnTo>
                  <a:cubicBezTo>
                    <a:pt x="19664" y="4401"/>
                    <a:pt x="15262" y="0"/>
                    <a:pt x="9833" y="0"/>
                  </a:cubicBezTo>
                  <a:lnTo>
                    <a:pt x="9833" y="0"/>
                  </a:lnTo>
                  <a:cubicBezTo>
                    <a:pt x="9074" y="0"/>
                    <a:pt x="8335" y="85"/>
                    <a:pt x="7626" y="248"/>
                  </a:cubicBez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rot="-5400000" flipH="1">
              <a:off x="-429539" y="3633348"/>
              <a:ext cx="60" cy="1797052"/>
            </a:xfrm>
            <a:custGeom>
              <a:avLst/>
              <a:gdLst/>
              <a:ahLst/>
              <a:cxnLst/>
              <a:rect l="l" t="t" r="r" b="b"/>
              <a:pathLst>
                <a:path w="1" h="29865" fill="none" extrusionOk="0">
                  <a:moveTo>
                    <a:pt x="0" y="29865"/>
                  </a:moveTo>
                  <a:lnTo>
                    <a:pt x="0"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33"/>
          <p:cNvSpPr/>
          <p:nvPr/>
        </p:nvSpPr>
        <p:spPr>
          <a:xfrm flipH="1">
            <a:off x="7347400" y="3541219"/>
            <a:ext cx="587818" cy="587776"/>
          </a:xfrm>
          <a:custGeom>
            <a:avLst/>
            <a:gdLst/>
            <a:ahLst/>
            <a:cxnLst/>
            <a:rect l="l" t="t" r="r" b="b"/>
            <a:pathLst>
              <a:path w="9145" h="9144" extrusionOk="0">
                <a:moveTo>
                  <a:pt x="4573" y="0"/>
                </a:moveTo>
                <a:lnTo>
                  <a:pt x="4467" y="2286"/>
                </a:lnTo>
                <a:lnTo>
                  <a:pt x="4381" y="4162"/>
                </a:lnTo>
                <a:lnTo>
                  <a:pt x="3994" y="3866"/>
                </a:lnTo>
                <a:lnTo>
                  <a:pt x="3271" y="3310"/>
                </a:lnTo>
                <a:lnTo>
                  <a:pt x="3848" y="4017"/>
                </a:lnTo>
                <a:lnTo>
                  <a:pt x="4147" y="4382"/>
                </a:lnTo>
                <a:lnTo>
                  <a:pt x="2286" y="4467"/>
                </a:lnTo>
                <a:lnTo>
                  <a:pt x="0" y="4572"/>
                </a:lnTo>
                <a:lnTo>
                  <a:pt x="2286" y="4677"/>
                </a:lnTo>
                <a:lnTo>
                  <a:pt x="4157" y="4763"/>
                </a:lnTo>
                <a:lnTo>
                  <a:pt x="3859" y="5142"/>
                </a:lnTo>
                <a:lnTo>
                  <a:pt x="3296" y="5859"/>
                </a:lnTo>
                <a:lnTo>
                  <a:pt x="4009" y="5289"/>
                </a:lnTo>
                <a:lnTo>
                  <a:pt x="4382" y="4991"/>
                </a:lnTo>
                <a:lnTo>
                  <a:pt x="4467" y="6858"/>
                </a:lnTo>
                <a:lnTo>
                  <a:pt x="4572" y="9144"/>
                </a:lnTo>
                <a:lnTo>
                  <a:pt x="4678" y="6858"/>
                </a:lnTo>
                <a:lnTo>
                  <a:pt x="4763" y="4984"/>
                </a:lnTo>
                <a:lnTo>
                  <a:pt x="5146" y="5282"/>
                </a:lnTo>
                <a:lnTo>
                  <a:pt x="5866" y="5842"/>
                </a:lnTo>
                <a:lnTo>
                  <a:pt x="5292" y="5132"/>
                </a:lnTo>
                <a:lnTo>
                  <a:pt x="4994" y="4762"/>
                </a:lnTo>
                <a:lnTo>
                  <a:pt x="6858" y="4677"/>
                </a:lnTo>
                <a:lnTo>
                  <a:pt x="9144" y="4572"/>
                </a:lnTo>
                <a:lnTo>
                  <a:pt x="6858" y="4467"/>
                </a:lnTo>
                <a:lnTo>
                  <a:pt x="4978" y="4381"/>
                </a:lnTo>
                <a:lnTo>
                  <a:pt x="5272" y="3987"/>
                </a:lnTo>
                <a:lnTo>
                  <a:pt x="5822" y="3259"/>
                </a:lnTo>
                <a:lnTo>
                  <a:pt x="5121" y="3843"/>
                </a:lnTo>
                <a:lnTo>
                  <a:pt x="4763" y="4142"/>
                </a:lnTo>
                <a:lnTo>
                  <a:pt x="4678" y="2286"/>
                </a:lnTo>
                <a:lnTo>
                  <a:pt x="4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txBox="1">
            <a:spLocks noGrp="1"/>
          </p:cNvSpPr>
          <p:nvPr>
            <p:ph type="title" idx="2"/>
          </p:nvPr>
        </p:nvSpPr>
        <p:spPr>
          <a:xfrm>
            <a:off x="3772650" y="1192363"/>
            <a:ext cx="1598700" cy="101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a:solidFill>
                  <a:srgbClr val="0070C0"/>
                </a:solidFill>
              </a:rPr>
              <a:t>0</a:t>
            </a:r>
            <a:r>
              <a:rPr lang="en-US" b="1">
                <a:solidFill>
                  <a:srgbClr val="0070C0"/>
                </a:solidFill>
              </a:rPr>
              <a:t>3</a:t>
            </a:r>
            <a:endParaRPr b="1">
              <a:solidFill>
                <a:srgbClr val="0070C0"/>
              </a:solidFill>
            </a:endParaRPr>
          </a:p>
        </p:txBody>
      </p:sp>
      <p:sp>
        <p:nvSpPr>
          <p:cNvPr id="955" name="Google Shape;955;p33"/>
          <p:cNvSpPr txBox="1">
            <a:spLocks noGrp="1"/>
          </p:cNvSpPr>
          <p:nvPr>
            <p:ph type="title"/>
          </p:nvPr>
        </p:nvSpPr>
        <p:spPr>
          <a:xfrm>
            <a:off x="1551988" y="2504299"/>
            <a:ext cx="6040022" cy="1264200"/>
          </a:xfrm>
          <a:prstGeom prst="rect">
            <a:avLst/>
          </a:prstGeom>
        </p:spPr>
        <p:txBody>
          <a:bodyPr spcFirstLastPara="1" wrap="square" lIns="91425" tIns="91425" rIns="91425" bIns="91425" anchor="t" anchorCtr="0">
            <a:noAutofit/>
          </a:bodyPr>
          <a:lstStyle/>
          <a:p>
            <a:pPr lvl="0"/>
            <a:r>
              <a:rPr lang="vi-VN" b="1">
                <a:latin typeface="+mn-lt"/>
              </a:rPr>
              <a:t>Ứng dụng phần mềm Quizizz vào một hoạt động dạy học</a:t>
            </a:r>
          </a:p>
        </p:txBody>
      </p:sp>
      <p:sp>
        <p:nvSpPr>
          <p:cNvPr id="964" name="Google Shape;964;p33"/>
          <p:cNvSpPr/>
          <p:nvPr/>
        </p:nvSpPr>
        <p:spPr>
          <a:xfrm rot="-5400000" flipH="1">
            <a:off x="3833751" y="746372"/>
            <a:ext cx="1476497" cy="1907781"/>
          </a:xfrm>
          <a:custGeom>
            <a:avLst/>
            <a:gdLst/>
            <a:ahLst/>
            <a:cxnLst/>
            <a:rect l="l" t="t" r="r" b="b"/>
            <a:pathLst>
              <a:path w="19665" h="27598" fill="none" extrusionOk="0">
                <a:moveTo>
                  <a:pt x="5184" y="1166"/>
                </a:moveTo>
                <a:cubicBezTo>
                  <a:pt x="2098" y="2825"/>
                  <a:pt x="1" y="6083"/>
                  <a:pt x="1" y="9832"/>
                </a:cubicBezTo>
                <a:lnTo>
                  <a:pt x="1" y="17766"/>
                </a:lnTo>
                <a:cubicBezTo>
                  <a:pt x="1" y="23196"/>
                  <a:pt x="4403" y="27598"/>
                  <a:pt x="9833" y="27598"/>
                </a:cubicBezTo>
                <a:lnTo>
                  <a:pt x="9833" y="27598"/>
                </a:lnTo>
                <a:cubicBezTo>
                  <a:pt x="15262" y="27598"/>
                  <a:pt x="19664" y="23196"/>
                  <a:pt x="19664" y="17766"/>
                </a:cubicBezTo>
                <a:lnTo>
                  <a:pt x="19664" y="9832"/>
                </a:lnTo>
                <a:cubicBezTo>
                  <a:pt x="19664" y="4401"/>
                  <a:pt x="15262" y="0"/>
                  <a:pt x="9833" y="0"/>
                </a:cubicBezTo>
                <a:lnTo>
                  <a:pt x="9833" y="0"/>
                </a:lnTo>
                <a:cubicBezTo>
                  <a:pt x="9074" y="0"/>
                  <a:pt x="8335" y="85"/>
                  <a:pt x="7626" y="248"/>
                </a:cubicBez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rot="10800000" flipH="1">
            <a:off x="179532" y="1689085"/>
            <a:ext cx="1073516" cy="1073473"/>
          </a:xfrm>
          <a:custGeom>
            <a:avLst/>
            <a:gdLst/>
            <a:ahLst/>
            <a:cxnLst/>
            <a:rect l="l" t="t" r="r" b="b"/>
            <a:pathLst>
              <a:path w="25478" h="25477" fill="none" extrusionOk="0">
                <a:moveTo>
                  <a:pt x="21746" y="3731"/>
                </a:moveTo>
                <a:cubicBezTo>
                  <a:pt x="24135" y="6120"/>
                  <a:pt x="25477" y="9361"/>
                  <a:pt x="25477" y="12739"/>
                </a:cubicBezTo>
                <a:cubicBezTo>
                  <a:pt x="25477" y="16117"/>
                  <a:pt x="24135" y="19357"/>
                  <a:pt x="21746" y="21746"/>
                </a:cubicBezTo>
                <a:cubicBezTo>
                  <a:pt x="19358" y="24135"/>
                  <a:pt x="16117" y="25477"/>
                  <a:pt x="12739" y="25477"/>
                </a:cubicBezTo>
                <a:cubicBezTo>
                  <a:pt x="9360" y="25477"/>
                  <a:pt x="6120" y="24135"/>
                  <a:pt x="3732" y="21746"/>
                </a:cubicBezTo>
                <a:cubicBezTo>
                  <a:pt x="1343" y="19357"/>
                  <a:pt x="0" y="16117"/>
                  <a:pt x="0" y="12739"/>
                </a:cubicBezTo>
                <a:cubicBezTo>
                  <a:pt x="0" y="9361"/>
                  <a:pt x="1343" y="6120"/>
                  <a:pt x="3732" y="3731"/>
                </a:cubicBezTo>
                <a:cubicBezTo>
                  <a:pt x="6120" y="1342"/>
                  <a:pt x="9360" y="1"/>
                  <a:pt x="12739" y="1"/>
                </a:cubicBezTo>
                <a:cubicBezTo>
                  <a:pt x="16117" y="1"/>
                  <a:pt x="19358" y="1342"/>
                  <a:pt x="21746" y="373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3"/>
          <p:cNvSpPr/>
          <p:nvPr/>
        </p:nvSpPr>
        <p:spPr>
          <a:xfrm flipH="1">
            <a:off x="281507" y="2504299"/>
            <a:ext cx="409513" cy="409491"/>
          </a:xfrm>
          <a:custGeom>
            <a:avLst/>
            <a:gdLst/>
            <a:ahLst/>
            <a:cxnLst/>
            <a:rect l="l" t="t" r="r" b="b"/>
            <a:pathLst>
              <a:path w="9145" h="9144" extrusionOk="0">
                <a:moveTo>
                  <a:pt x="4573" y="0"/>
                </a:moveTo>
                <a:lnTo>
                  <a:pt x="4467" y="2286"/>
                </a:lnTo>
                <a:lnTo>
                  <a:pt x="4381" y="4162"/>
                </a:lnTo>
                <a:lnTo>
                  <a:pt x="3994" y="3866"/>
                </a:lnTo>
                <a:lnTo>
                  <a:pt x="3271" y="3310"/>
                </a:lnTo>
                <a:lnTo>
                  <a:pt x="3848" y="4017"/>
                </a:lnTo>
                <a:lnTo>
                  <a:pt x="4147" y="4382"/>
                </a:lnTo>
                <a:lnTo>
                  <a:pt x="2286" y="4467"/>
                </a:lnTo>
                <a:lnTo>
                  <a:pt x="0" y="4572"/>
                </a:lnTo>
                <a:lnTo>
                  <a:pt x="2286" y="4677"/>
                </a:lnTo>
                <a:lnTo>
                  <a:pt x="4157" y="4763"/>
                </a:lnTo>
                <a:lnTo>
                  <a:pt x="3859" y="5142"/>
                </a:lnTo>
                <a:lnTo>
                  <a:pt x="3296" y="5859"/>
                </a:lnTo>
                <a:lnTo>
                  <a:pt x="4009" y="5289"/>
                </a:lnTo>
                <a:lnTo>
                  <a:pt x="4382" y="4991"/>
                </a:lnTo>
                <a:lnTo>
                  <a:pt x="4467" y="6858"/>
                </a:lnTo>
                <a:lnTo>
                  <a:pt x="4572" y="9144"/>
                </a:lnTo>
                <a:lnTo>
                  <a:pt x="4678" y="6858"/>
                </a:lnTo>
                <a:lnTo>
                  <a:pt x="4763" y="4984"/>
                </a:lnTo>
                <a:lnTo>
                  <a:pt x="5146" y="5282"/>
                </a:lnTo>
                <a:lnTo>
                  <a:pt x="5866" y="5842"/>
                </a:lnTo>
                <a:lnTo>
                  <a:pt x="5292" y="5132"/>
                </a:lnTo>
                <a:lnTo>
                  <a:pt x="4994" y="4762"/>
                </a:lnTo>
                <a:lnTo>
                  <a:pt x="6858" y="4677"/>
                </a:lnTo>
                <a:lnTo>
                  <a:pt x="9144" y="4572"/>
                </a:lnTo>
                <a:lnTo>
                  <a:pt x="6858" y="4467"/>
                </a:lnTo>
                <a:lnTo>
                  <a:pt x="4978" y="4381"/>
                </a:lnTo>
                <a:lnTo>
                  <a:pt x="5272" y="3987"/>
                </a:lnTo>
                <a:lnTo>
                  <a:pt x="5822" y="3259"/>
                </a:lnTo>
                <a:lnTo>
                  <a:pt x="5121" y="3843"/>
                </a:lnTo>
                <a:lnTo>
                  <a:pt x="4763" y="4142"/>
                </a:lnTo>
                <a:lnTo>
                  <a:pt x="4678" y="2286"/>
                </a:lnTo>
                <a:lnTo>
                  <a:pt x="4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32"/>
          <p:cNvSpPr/>
          <p:nvPr/>
        </p:nvSpPr>
        <p:spPr>
          <a:xfrm rot="-5400000" flipH="1">
            <a:off x="1729304" y="1757404"/>
            <a:ext cx="643291" cy="831183"/>
          </a:xfrm>
          <a:custGeom>
            <a:avLst/>
            <a:gdLst/>
            <a:ahLst/>
            <a:cxnLst/>
            <a:rect l="l" t="t" r="r" b="b"/>
            <a:pathLst>
              <a:path w="19665" h="27598" fill="none" extrusionOk="0">
                <a:moveTo>
                  <a:pt x="5184" y="1166"/>
                </a:moveTo>
                <a:cubicBezTo>
                  <a:pt x="2098" y="2825"/>
                  <a:pt x="1" y="6083"/>
                  <a:pt x="1" y="9832"/>
                </a:cubicBezTo>
                <a:lnTo>
                  <a:pt x="1" y="17766"/>
                </a:lnTo>
                <a:cubicBezTo>
                  <a:pt x="1" y="23196"/>
                  <a:pt x="4403" y="27598"/>
                  <a:pt x="9833" y="27598"/>
                </a:cubicBezTo>
                <a:lnTo>
                  <a:pt x="9833" y="27598"/>
                </a:lnTo>
                <a:cubicBezTo>
                  <a:pt x="15262" y="27598"/>
                  <a:pt x="19664" y="23196"/>
                  <a:pt x="19664" y="17766"/>
                </a:cubicBezTo>
                <a:lnTo>
                  <a:pt x="19664" y="9832"/>
                </a:lnTo>
                <a:cubicBezTo>
                  <a:pt x="19664" y="4401"/>
                  <a:pt x="15262" y="0"/>
                  <a:pt x="9833" y="0"/>
                </a:cubicBezTo>
                <a:lnTo>
                  <a:pt x="9833" y="0"/>
                </a:lnTo>
                <a:cubicBezTo>
                  <a:pt x="9074" y="0"/>
                  <a:pt x="8335" y="85"/>
                  <a:pt x="7626" y="248"/>
                </a:cubicBez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rot="-5400000" flipH="1">
            <a:off x="4250354" y="1757403"/>
            <a:ext cx="643291" cy="831183"/>
          </a:xfrm>
          <a:custGeom>
            <a:avLst/>
            <a:gdLst/>
            <a:ahLst/>
            <a:cxnLst/>
            <a:rect l="l" t="t" r="r" b="b"/>
            <a:pathLst>
              <a:path w="19665" h="27598" fill="none" extrusionOk="0">
                <a:moveTo>
                  <a:pt x="5184" y="1166"/>
                </a:moveTo>
                <a:cubicBezTo>
                  <a:pt x="2098" y="2825"/>
                  <a:pt x="1" y="6083"/>
                  <a:pt x="1" y="9832"/>
                </a:cubicBezTo>
                <a:lnTo>
                  <a:pt x="1" y="17766"/>
                </a:lnTo>
                <a:cubicBezTo>
                  <a:pt x="1" y="23196"/>
                  <a:pt x="4403" y="27598"/>
                  <a:pt x="9833" y="27598"/>
                </a:cubicBezTo>
                <a:lnTo>
                  <a:pt x="9833" y="27598"/>
                </a:lnTo>
                <a:cubicBezTo>
                  <a:pt x="15262" y="27598"/>
                  <a:pt x="19664" y="23196"/>
                  <a:pt x="19664" y="17766"/>
                </a:cubicBezTo>
                <a:lnTo>
                  <a:pt x="19664" y="9832"/>
                </a:lnTo>
                <a:cubicBezTo>
                  <a:pt x="19664" y="4401"/>
                  <a:pt x="15262" y="0"/>
                  <a:pt x="9833" y="0"/>
                </a:cubicBezTo>
                <a:lnTo>
                  <a:pt x="9833" y="0"/>
                </a:lnTo>
                <a:cubicBezTo>
                  <a:pt x="9074" y="0"/>
                  <a:pt x="8335" y="85"/>
                  <a:pt x="7626" y="248"/>
                </a:cubicBez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rot="-5400000" flipH="1">
            <a:off x="6904915" y="1757402"/>
            <a:ext cx="643291" cy="831183"/>
          </a:xfrm>
          <a:custGeom>
            <a:avLst/>
            <a:gdLst/>
            <a:ahLst/>
            <a:cxnLst/>
            <a:rect l="l" t="t" r="r" b="b"/>
            <a:pathLst>
              <a:path w="19665" h="27598" fill="none" extrusionOk="0">
                <a:moveTo>
                  <a:pt x="5184" y="1166"/>
                </a:moveTo>
                <a:cubicBezTo>
                  <a:pt x="2098" y="2825"/>
                  <a:pt x="1" y="6083"/>
                  <a:pt x="1" y="9832"/>
                </a:cubicBezTo>
                <a:lnTo>
                  <a:pt x="1" y="17766"/>
                </a:lnTo>
                <a:cubicBezTo>
                  <a:pt x="1" y="23196"/>
                  <a:pt x="4403" y="27598"/>
                  <a:pt x="9833" y="27598"/>
                </a:cubicBezTo>
                <a:lnTo>
                  <a:pt x="9833" y="27598"/>
                </a:lnTo>
                <a:cubicBezTo>
                  <a:pt x="15262" y="27598"/>
                  <a:pt x="19664" y="23196"/>
                  <a:pt x="19664" y="17766"/>
                </a:cubicBezTo>
                <a:lnTo>
                  <a:pt x="19664" y="9832"/>
                </a:lnTo>
                <a:cubicBezTo>
                  <a:pt x="19664" y="4401"/>
                  <a:pt x="15262" y="0"/>
                  <a:pt x="9833" y="0"/>
                </a:cubicBezTo>
                <a:lnTo>
                  <a:pt x="9833" y="0"/>
                </a:lnTo>
                <a:cubicBezTo>
                  <a:pt x="9074" y="0"/>
                  <a:pt x="8335" y="85"/>
                  <a:pt x="7626" y="248"/>
                </a:cubicBez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txBox="1">
            <a:spLocks noGrp="1"/>
          </p:cNvSpPr>
          <p:nvPr>
            <p:ph type="title"/>
          </p:nvPr>
        </p:nvSpPr>
        <p:spPr>
          <a:xfrm>
            <a:off x="1546350" y="1966341"/>
            <a:ext cx="10092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00B050"/>
                </a:solidFill>
              </a:rPr>
              <a:t>01</a:t>
            </a:r>
            <a:endParaRPr b="1">
              <a:solidFill>
                <a:srgbClr val="00B050"/>
              </a:solidFill>
            </a:endParaRPr>
          </a:p>
        </p:txBody>
      </p:sp>
      <p:sp>
        <p:nvSpPr>
          <p:cNvPr id="917" name="Google Shape;917;p32"/>
          <p:cNvSpPr txBox="1">
            <a:spLocks noGrp="1"/>
          </p:cNvSpPr>
          <p:nvPr>
            <p:ph type="title" idx="2"/>
          </p:nvPr>
        </p:nvSpPr>
        <p:spPr>
          <a:xfrm>
            <a:off x="4111902" y="1960937"/>
            <a:ext cx="10092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7030A0"/>
                </a:solidFill>
              </a:rPr>
              <a:t>02</a:t>
            </a:r>
            <a:endParaRPr b="1">
              <a:solidFill>
                <a:srgbClr val="7030A0"/>
              </a:solidFill>
            </a:endParaRPr>
          </a:p>
        </p:txBody>
      </p:sp>
      <p:sp>
        <p:nvSpPr>
          <p:cNvPr id="919" name="Google Shape;919;p32"/>
          <p:cNvSpPr txBox="1">
            <a:spLocks noGrp="1"/>
          </p:cNvSpPr>
          <p:nvPr>
            <p:ph type="title" idx="4"/>
          </p:nvPr>
        </p:nvSpPr>
        <p:spPr>
          <a:xfrm>
            <a:off x="6721960" y="1960937"/>
            <a:ext cx="10092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0070C0"/>
                </a:solidFill>
              </a:rPr>
              <a:t>03</a:t>
            </a:r>
            <a:endParaRPr b="1">
              <a:solidFill>
                <a:srgbClr val="0070C0"/>
              </a:solidFill>
            </a:endParaRPr>
          </a:p>
        </p:txBody>
      </p:sp>
      <p:sp>
        <p:nvSpPr>
          <p:cNvPr id="921" name="Google Shape;921;p32"/>
          <p:cNvSpPr txBox="1">
            <a:spLocks noGrp="1"/>
          </p:cNvSpPr>
          <p:nvPr>
            <p:ph type="subTitle" idx="6"/>
          </p:nvPr>
        </p:nvSpPr>
        <p:spPr>
          <a:xfrm>
            <a:off x="801480" y="2726550"/>
            <a:ext cx="2336400" cy="87406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a:latin typeface="+mn-lt"/>
              </a:rPr>
              <a:t>G</a:t>
            </a:r>
            <a:r>
              <a:rPr lang="en-GB">
                <a:latin typeface="+mn-lt"/>
              </a:rPr>
              <a:t>iới thiệu phần mềm Quizizz</a:t>
            </a:r>
            <a:endParaRPr>
              <a:latin typeface="+mn-lt"/>
            </a:endParaRPr>
          </a:p>
        </p:txBody>
      </p:sp>
      <p:sp>
        <p:nvSpPr>
          <p:cNvPr id="922" name="Google Shape;922;p32"/>
          <p:cNvSpPr txBox="1">
            <a:spLocks noGrp="1"/>
          </p:cNvSpPr>
          <p:nvPr>
            <p:ph type="subTitle" idx="7"/>
          </p:nvPr>
        </p:nvSpPr>
        <p:spPr>
          <a:xfrm>
            <a:off x="3378949" y="2824012"/>
            <a:ext cx="2336400" cy="105893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latin typeface="+mj-lt"/>
              </a:rPr>
              <a:t>Hướng dẫn sử dụng phần mềm Quizizz</a:t>
            </a:r>
            <a:endParaRPr>
              <a:latin typeface="+mj-lt"/>
            </a:endParaRPr>
          </a:p>
        </p:txBody>
      </p:sp>
      <p:sp>
        <p:nvSpPr>
          <p:cNvPr id="923" name="Google Shape;923;p32"/>
          <p:cNvSpPr txBox="1">
            <a:spLocks noGrp="1"/>
          </p:cNvSpPr>
          <p:nvPr>
            <p:ph type="subTitle" idx="8"/>
          </p:nvPr>
        </p:nvSpPr>
        <p:spPr>
          <a:xfrm>
            <a:off x="6058360" y="2726550"/>
            <a:ext cx="2336400" cy="153344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a:latin typeface="+mn-lt"/>
              </a:rPr>
              <a:t>Ứ</a:t>
            </a:r>
            <a:r>
              <a:rPr lang="en-US">
                <a:latin typeface="+mn-lt"/>
              </a:rPr>
              <a:t>ng</a:t>
            </a:r>
            <a:r>
              <a:rPr lang="en-GB">
                <a:latin typeface="+mn-lt"/>
              </a:rPr>
              <a:t> dụng phần mềm Quizizz vào một hoạt động dạy học</a:t>
            </a:r>
            <a:endParaRPr>
              <a:latin typeface="+mn-lt"/>
            </a:endParaRPr>
          </a:p>
        </p:txBody>
      </p:sp>
      <p:grpSp>
        <p:nvGrpSpPr>
          <p:cNvPr id="934" name="Google Shape;934;p32"/>
          <p:cNvGrpSpPr/>
          <p:nvPr/>
        </p:nvGrpSpPr>
        <p:grpSpPr>
          <a:xfrm>
            <a:off x="3106100" y="2837394"/>
            <a:ext cx="197149" cy="197149"/>
            <a:chOff x="5219175" y="1126200"/>
            <a:chExt cx="54150" cy="54150"/>
          </a:xfrm>
        </p:grpSpPr>
        <p:sp>
          <p:nvSpPr>
            <p:cNvPr id="935" name="Google Shape;935;p32"/>
            <p:cNvSpPr/>
            <p:nvPr/>
          </p:nvSpPr>
          <p:spPr>
            <a:xfrm>
              <a:off x="5246250" y="1126200"/>
              <a:ext cx="25" cy="18075"/>
            </a:xfrm>
            <a:custGeom>
              <a:avLst/>
              <a:gdLst/>
              <a:ahLst/>
              <a:cxnLst/>
              <a:rect l="l" t="t" r="r" b="b"/>
              <a:pathLst>
                <a:path w="1" h="723" fill="none" extrusionOk="0">
                  <a:moveTo>
                    <a:pt x="0" y="1"/>
                  </a:moveTo>
                  <a:lnTo>
                    <a:pt x="0" y="72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5246250" y="1162275"/>
              <a:ext cx="25" cy="18075"/>
            </a:xfrm>
            <a:custGeom>
              <a:avLst/>
              <a:gdLst/>
              <a:ahLst/>
              <a:cxnLst/>
              <a:rect l="l" t="t" r="r" b="b"/>
              <a:pathLst>
                <a:path w="1" h="723" fill="none" extrusionOk="0">
                  <a:moveTo>
                    <a:pt x="0" y="1"/>
                  </a:moveTo>
                  <a:lnTo>
                    <a:pt x="0" y="723"/>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5255250"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5219175"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32"/>
          <p:cNvGrpSpPr/>
          <p:nvPr/>
        </p:nvGrpSpPr>
        <p:grpSpPr>
          <a:xfrm>
            <a:off x="5840750" y="2837394"/>
            <a:ext cx="197149" cy="197149"/>
            <a:chOff x="5219175" y="1126200"/>
            <a:chExt cx="54150" cy="54150"/>
          </a:xfrm>
        </p:grpSpPr>
        <p:sp>
          <p:nvSpPr>
            <p:cNvPr id="940" name="Google Shape;940;p32"/>
            <p:cNvSpPr/>
            <p:nvPr/>
          </p:nvSpPr>
          <p:spPr>
            <a:xfrm>
              <a:off x="5246250" y="1126200"/>
              <a:ext cx="25" cy="18075"/>
            </a:xfrm>
            <a:custGeom>
              <a:avLst/>
              <a:gdLst/>
              <a:ahLst/>
              <a:cxnLst/>
              <a:rect l="l" t="t" r="r" b="b"/>
              <a:pathLst>
                <a:path w="1" h="723" fill="none" extrusionOk="0">
                  <a:moveTo>
                    <a:pt x="0" y="1"/>
                  </a:moveTo>
                  <a:lnTo>
                    <a:pt x="0" y="72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a:off x="5246250" y="1162275"/>
              <a:ext cx="25" cy="18075"/>
            </a:xfrm>
            <a:custGeom>
              <a:avLst/>
              <a:gdLst/>
              <a:ahLst/>
              <a:cxnLst/>
              <a:rect l="l" t="t" r="r" b="b"/>
              <a:pathLst>
                <a:path w="1" h="723" fill="none" extrusionOk="0">
                  <a:moveTo>
                    <a:pt x="0" y="1"/>
                  </a:moveTo>
                  <a:lnTo>
                    <a:pt x="0" y="723"/>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a:off x="5255250"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a:off x="5219175"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
                                            <p:txEl>
                                              <p:pRg st="0" end="0"/>
                                            </p:txEl>
                                          </p:spTgt>
                                        </p:tgtEl>
                                        <p:attrNameLst>
                                          <p:attrName>style.visibility</p:attrName>
                                        </p:attrNameLst>
                                      </p:cBhvr>
                                      <p:to>
                                        <p:strVal val="visible"/>
                                      </p:to>
                                    </p:set>
                                    <p:anim calcmode="lin" valueType="num">
                                      <p:cBhvr additive="base">
                                        <p:cTn id="7" dur="500" fill="hold"/>
                                        <p:tgtEl>
                                          <p:spTgt spid="9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22">
                                            <p:txEl>
                                              <p:pRg st="0" end="0"/>
                                            </p:txEl>
                                          </p:spTgt>
                                        </p:tgtEl>
                                        <p:attrNameLst>
                                          <p:attrName>style.visibility</p:attrName>
                                        </p:attrNameLst>
                                      </p:cBhvr>
                                      <p:to>
                                        <p:strVal val="visible"/>
                                      </p:to>
                                    </p:set>
                                    <p:animEffect transition="in" filter="barn(inVertical)">
                                      <p:cBhvr>
                                        <p:cTn id="13" dur="500"/>
                                        <p:tgtEl>
                                          <p:spTgt spid="9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23">
                                            <p:txEl>
                                              <p:pRg st="0" end="0"/>
                                            </p:txEl>
                                          </p:spTgt>
                                        </p:tgtEl>
                                        <p:attrNameLst>
                                          <p:attrName>style.visibility</p:attrName>
                                        </p:attrNameLst>
                                      </p:cBhvr>
                                      <p:to>
                                        <p:strVal val="visible"/>
                                      </p:to>
                                    </p:set>
                                    <p:animEffect transition="in" filter="circle(in)">
                                      <p:cBhvr>
                                        <p:cTn id="18" dur="2000"/>
                                        <p:tgtEl>
                                          <p:spTgt spid="9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33"/>
          <p:cNvSpPr/>
          <p:nvPr/>
        </p:nvSpPr>
        <p:spPr>
          <a:xfrm rot="5400000">
            <a:off x="8854088" y="4018375"/>
            <a:ext cx="121372" cy="128622"/>
          </a:xfrm>
          <a:custGeom>
            <a:avLst/>
            <a:gdLst/>
            <a:ahLst/>
            <a:cxnLst/>
            <a:rect l="l" t="t" r="r" b="b"/>
            <a:pathLst>
              <a:path w="2449" h="3011" extrusionOk="0">
                <a:moveTo>
                  <a:pt x="1225" y="0"/>
                </a:moveTo>
                <a:lnTo>
                  <a:pt x="1192" y="265"/>
                </a:lnTo>
                <a:cubicBezTo>
                  <a:pt x="1117" y="898"/>
                  <a:pt x="630" y="1404"/>
                  <a:pt x="1" y="1506"/>
                </a:cubicBezTo>
                <a:cubicBezTo>
                  <a:pt x="630" y="1607"/>
                  <a:pt x="1117" y="2112"/>
                  <a:pt x="1192" y="2746"/>
                </a:cubicBezTo>
                <a:lnTo>
                  <a:pt x="1225" y="3010"/>
                </a:lnTo>
                <a:lnTo>
                  <a:pt x="1257" y="2746"/>
                </a:lnTo>
                <a:cubicBezTo>
                  <a:pt x="1333" y="2112"/>
                  <a:pt x="1820" y="1607"/>
                  <a:pt x="2449" y="1506"/>
                </a:cubicBezTo>
                <a:cubicBezTo>
                  <a:pt x="1820" y="1404"/>
                  <a:pt x="1333" y="898"/>
                  <a:pt x="1257" y="265"/>
                </a:cubicBezTo>
                <a:lnTo>
                  <a:pt x="1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9" name="Google Shape;949;p33"/>
          <p:cNvGrpSpPr/>
          <p:nvPr/>
        </p:nvGrpSpPr>
        <p:grpSpPr>
          <a:xfrm flipH="1">
            <a:off x="7429255" y="3695175"/>
            <a:ext cx="3271140" cy="1183292"/>
            <a:chOff x="-1328035" y="3695175"/>
            <a:chExt cx="3271140" cy="1183292"/>
          </a:xfrm>
        </p:grpSpPr>
        <p:sp>
          <p:nvSpPr>
            <p:cNvPr id="950" name="Google Shape;950;p33"/>
            <p:cNvSpPr/>
            <p:nvPr/>
          </p:nvSpPr>
          <p:spPr>
            <a:xfrm rot="-5400000" flipH="1">
              <a:off x="586994" y="3522357"/>
              <a:ext cx="1183292" cy="1528929"/>
            </a:xfrm>
            <a:custGeom>
              <a:avLst/>
              <a:gdLst/>
              <a:ahLst/>
              <a:cxnLst/>
              <a:rect l="l" t="t" r="r" b="b"/>
              <a:pathLst>
                <a:path w="19665" h="27598" fill="none" extrusionOk="0">
                  <a:moveTo>
                    <a:pt x="5184" y="1166"/>
                  </a:moveTo>
                  <a:cubicBezTo>
                    <a:pt x="2098" y="2825"/>
                    <a:pt x="1" y="6083"/>
                    <a:pt x="1" y="9832"/>
                  </a:cubicBezTo>
                  <a:lnTo>
                    <a:pt x="1" y="17766"/>
                  </a:lnTo>
                  <a:cubicBezTo>
                    <a:pt x="1" y="23196"/>
                    <a:pt x="4403" y="27598"/>
                    <a:pt x="9833" y="27598"/>
                  </a:cubicBezTo>
                  <a:lnTo>
                    <a:pt x="9833" y="27598"/>
                  </a:lnTo>
                  <a:cubicBezTo>
                    <a:pt x="15262" y="27598"/>
                    <a:pt x="19664" y="23196"/>
                    <a:pt x="19664" y="17766"/>
                  </a:cubicBezTo>
                  <a:lnTo>
                    <a:pt x="19664" y="9832"/>
                  </a:lnTo>
                  <a:cubicBezTo>
                    <a:pt x="19664" y="4401"/>
                    <a:pt x="15262" y="0"/>
                    <a:pt x="9833" y="0"/>
                  </a:cubicBezTo>
                  <a:lnTo>
                    <a:pt x="9833" y="0"/>
                  </a:lnTo>
                  <a:cubicBezTo>
                    <a:pt x="9074" y="0"/>
                    <a:pt x="8335" y="85"/>
                    <a:pt x="7626" y="248"/>
                  </a:cubicBez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rot="-5400000" flipH="1">
              <a:off x="-429539" y="3633348"/>
              <a:ext cx="60" cy="1797052"/>
            </a:xfrm>
            <a:custGeom>
              <a:avLst/>
              <a:gdLst/>
              <a:ahLst/>
              <a:cxnLst/>
              <a:rect l="l" t="t" r="r" b="b"/>
              <a:pathLst>
                <a:path w="1" h="29865" fill="none" extrusionOk="0">
                  <a:moveTo>
                    <a:pt x="0" y="29865"/>
                  </a:moveTo>
                  <a:lnTo>
                    <a:pt x="0"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33"/>
          <p:cNvSpPr/>
          <p:nvPr/>
        </p:nvSpPr>
        <p:spPr>
          <a:xfrm flipH="1">
            <a:off x="7347400" y="3541219"/>
            <a:ext cx="587818" cy="587776"/>
          </a:xfrm>
          <a:custGeom>
            <a:avLst/>
            <a:gdLst/>
            <a:ahLst/>
            <a:cxnLst/>
            <a:rect l="l" t="t" r="r" b="b"/>
            <a:pathLst>
              <a:path w="9145" h="9144" extrusionOk="0">
                <a:moveTo>
                  <a:pt x="4573" y="0"/>
                </a:moveTo>
                <a:lnTo>
                  <a:pt x="4467" y="2286"/>
                </a:lnTo>
                <a:lnTo>
                  <a:pt x="4381" y="4162"/>
                </a:lnTo>
                <a:lnTo>
                  <a:pt x="3994" y="3866"/>
                </a:lnTo>
                <a:lnTo>
                  <a:pt x="3271" y="3310"/>
                </a:lnTo>
                <a:lnTo>
                  <a:pt x="3848" y="4017"/>
                </a:lnTo>
                <a:lnTo>
                  <a:pt x="4147" y="4382"/>
                </a:lnTo>
                <a:lnTo>
                  <a:pt x="2286" y="4467"/>
                </a:lnTo>
                <a:lnTo>
                  <a:pt x="0" y="4572"/>
                </a:lnTo>
                <a:lnTo>
                  <a:pt x="2286" y="4677"/>
                </a:lnTo>
                <a:lnTo>
                  <a:pt x="4157" y="4763"/>
                </a:lnTo>
                <a:lnTo>
                  <a:pt x="3859" y="5142"/>
                </a:lnTo>
                <a:lnTo>
                  <a:pt x="3296" y="5859"/>
                </a:lnTo>
                <a:lnTo>
                  <a:pt x="4009" y="5289"/>
                </a:lnTo>
                <a:lnTo>
                  <a:pt x="4382" y="4991"/>
                </a:lnTo>
                <a:lnTo>
                  <a:pt x="4467" y="6858"/>
                </a:lnTo>
                <a:lnTo>
                  <a:pt x="4572" y="9144"/>
                </a:lnTo>
                <a:lnTo>
                  <a:pt x="4678" y="6858"/>
                </a:lnTo>
                <a:lnTo>
                  <a:pt x="4763" y="4984"/>
                </a:lnTo>
                <a:lnTo>
                  <a:pt x="5146" y="5282"/>
                </a:lnTo>
                <a:lnTo>
                  <a:pt x="5866" y="5842"/>
                </a:lnTo>
                <a:lnTo>
                  <a:pt x="5292" y="5132"/>
                </a:lnTo>
                <a:lnTo>
                  <a:pt x="4994" y="4762"/>
                </a:lnTo>
                <a:lnTo>
                  <a:pt x="6858" y="4677"/>
                </a:lnTo>
                <a:lnTo>
                  <a:pt x="9144" y="4572"/>
                </a:lnTo>
                <a:lnTo>
                  <a:pt x="6858" y="4467"/>
                </a:lnTo>
                <a:lnTo>
                  <a:pt x="4978" y="4381"/>
                </a:lnTo>
                <a:lnTo>
                  <a:pt x="5272" y="3987"/>
                </a:lnTo>
                <a:lnTo>
                  <a:pt x="5822" y="3259"/>
                </a:lnTo>
                <a:lnTo>
                  <a:pt x="5121" y="3843"/>
                </a:lnTo>
                <a:lnTo>
                  <a:pt x="4763" y="4142"/>
                </a:lnTo>
                <a:lnTo>
                  <a:pt x="4678" y="2286"/>
                </a:lnTo>
                <a:lnTo>
                  <a:pt x="4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txBox="1">
            <a:spLocks noGrp="1"/>
          </p:cNvSpPr>
          <p:nvPr>
            <p:ph type="title" idx="2"/>
          </p:nvPr>
        </p:nvSpPr>
        <p:spPr>
          <a:xfrm>
            <a:off x="3772650" y="1192363"/>
            <a:ext cx="1598700" cy="101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00B050"/>
                </a:solidFill>
              </a:rPr>
              <a:t>01</a:t>
            </a:r>
            <a:endParaRPr b="1">
              <a:solidFill>
                <a:srgbClr val="00B050"/>
              </a:solidFill>
            </a:endParaRPr>
          </a:p>
        </p:txBody>
      </p:sp>
      <p:sp>
        <p:nvSpPr>
          <p:cNvPr id="955" name="Google Shape;955;p33"/>
          <p:cNvSpPr txBox="1">
            <a:spLocks noGrp="1"/>
          </p:cNvSpPr>
          <p:nvPr>
            <p:ph type="title"/>
          </p:nvPr>
        </p:nvSpPr>
        <p:spPr>
          <a:xfrm>
            <a:off x="2391900" y="2482488"/>
            <a:ext cx="4360200" cy="126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a:latin typeface="+mn-lt"/>
              </a:rPr>
              <a:t>Giới thiệu phần mềm Quizizz</a:t>
            </a:r>
            <a:endParaRPr b="1" i="1">
              <a:latin typeface="+mn-lt"/>
              <a:ea typeface="Open Sans Medium"/>
              <a:cs typeface="Open Sans Medium"/>
              <a:sym typeface="Open Sans Medium"/>
            </a:endParaRPr>
          </a:p>
        </p:txBody>
      </p:sp>
      <p:grpSp>
        <p:nvGrpSpPr>
          <p:cNvPr id="956" name="Google Shape;956;p33"/>
          <p:cNvGrpSpPr/>
          <p:nvPr/>
        </p:nvGrpSpPr>
        <p:grpSpPr>
          <a:xfrm>
            <a:off x="2637300" y="3812313"/>
            <a:ext cx="3869400" cy="197149"/>
            <a:chOff x="2637300" y="3184869"/>
            <a:chExt cx="3869400" cy="197149"/>
          </a:xfrm>
        </p:grpSpPr>
        <p:cxnSp>
          <p:nvCxnSpPr>
            <p:cNvPr id="957" name="Google Shape;957;p33"/>
            <p:cNvCxnSpPr/>
            <p:nvPr/>
          </p:nvCxnSpPr>
          <p:spPr>
            <a:xfrm>
              <a:off x="2637300" y="3289650"/>
              <a:ext cx="1682400" cy="0"/>
            </a:xfrm>
            <a:prstGeom prst="straightConnector1">
              <a:avLst/>
            </a:prstGeom>
            <a:noFill/>
            <a:ln w="9525" cap="flat" cmpd="sng">
              <a:solidFill>
                <a:schemeClr val="dk1"/>
              </a:solidFill>
              <a:prstDash val="solid"/>
              <a:round/>
              <a:headEnd type="none" w="med" len="med"/>
              <a:tailEnd type="none" w="med" len="med"/>
            </a:ln>
          </p:spPr>
        </p:cxnSp>
        <p:grpSp>
          <p:nvGrpSpPr>
            <p:cNvPr id="958" name="Google Shape;958;p33"/>
            <p:cNvGrpSpPr/>
            <p:nvPr/>
          </p:nvGrpSpPr>
          <p:grpSpPr>
            <a:xfrm>
              <a:off x="4473430" y="3184869"/>
              <a:ext cx="197149" cy="197149"/>
              <a:chOff x="5219175" y="1126200"/>
              <a:chExt cx="54150" cy="54150"/>
            </a:xfrm>
          </p:grpSpPr>
          <p:sp>
            <p:nvSpPr>
              <p:cNvPr id="959" name="Google Shape;959;p33"/>
              <p:cNvSpPr/>
              <p:nvPr/>
            </p:nvSpPr>
            <p:spPr>
              <a:xfrm>
                <a:off x="5246250" y="1126200"/>
                <a:ext cx="25" cy="18075"/>
              </a:xfrm>
              <a:custGeom>
                <a:avLst/>
                <a:gdLst/>
                <a:ahLst/>
                <a:cxnLst/>
                <a:rect l="l" t="t" r="r" b="b"/>
                <a:pathLst>
                  <a:path w="1" h="723" fill="none" extrusionOk="0">
                    <a:moveTo>
                      <a:pt x="0" y="1"/>
                    </a:moveTo>
                    <a:lnTo>
                      <a:pt x="0" y="72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5246250" y="1162275"/>
                <a:ext cx="25" cy="18075"/>
              </a:xfrm>
              <a:custGeom>
                <a:avLst/>
                <a:gdLst/>
                <a:ahLst/>
                <a:cxnLst/>
                <a:rect l="l" t="t" r="r" b="b"/>
                <a:pathLst>
                  <a:path w="1" h="723" fill="none" extrusionOk="0">
                    <a:moveTo>
                      <a:pt x="0" y="1"/>
                    </a:moveTo>
                    <a:lnTo>
                      <a:pt x="0" y="723"/>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5255250"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5219175"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63" name="Google Shape;963;p33"/>
            <p:cNvCxnSpPr/>
            <p:nvPr/>
          </p:nvCxnSpPr>
          <p:spPr>
            <a:xfrm>
              <a:off x="4824300" y="3289650"/>
              <a:ext cx="1682400" cy="0"/>
            </a:xfrm>
            <a:prstGeom prst="straightConnector1">
              <a:avLst/>
            </a:prstGeom>
            <a:noFill/>
            <a:ln w="9525" cap="flat" cmpd="sng">
              <a:solidFill>
                <a:schemeClr val="dk1"/>
              </a:solidFill>
              <a:prstDash val="solid"/>
              <a:round/>
              <a:headEnd type="none" w="med" len="med"/>
              <a:tailEnd type="none" w="med" len="med"/>
            </a:ln>
          </p:spPr>
        </p:cxnSp>
      </p:grpSp>
      <p:sp>
        <p:nvSpPr>
          <p:cNvPr id="964" name="Google Shape;964;p33"/>
          <p:cNvSpPr/>
          <p:nvPr/>
        </p:nvSpPr>
        <p:spPr>
          <a:xfrm rot="-5400000" flipH="1">
            <a:off x="3833751" y="746383"/>
            <a:ext cx="1476497" cy="1907781"/>
          </a:xfrm>
          <a:custGeom>
            <a:avLst/>
            <a:gdLst/>
            <a:ahLst/>
            <a:cxnLst/>
            <a:rect l="l" t="t" r="r" b="b"/>
            <a:pathLst>
              <a:path w="19665" h="27598" fill="none" extrusionOk="0">
                <a:moveTo>
                  <a:pt x="5184" y="1166"/>
                </a:moveTo>
                <a:cubicBezTo>
                  <a:pt x="2098" y="2825"/>
                  <a:pt x="1" y="6083"/>
                  <a:pt x="1" y="9832"/>
                </a:cubicBezTo>
                <a:lnTo>
                  <a:pt x="1" y="17766"/>
                </a:lnTo>
                <a:cubicBezTo>
                  <a:pt x="1" y="23196"/>
                  <a:pt x="4403" y="27598"/>
                  <a:pt x="9833" y="27598"/>
                </a:cubicBezTo>
                <a:lnTo>
                  <a:pt x="9833" y="27598"/>
                </a:lnTo>
                <a:cubicBezTo>
                  <a:pt x="15262" y="27598"/>
                  <a:pt x="19664" y="23196"/>
                  <a:pt x="19664" y="17766"/>
                </a:cubicBezTo>
                <a:lnTo>
                  <a:pt x="19664" y="9832"/>
                </a:lnTo>
                <a:cubicBezTo>
                  <a:pt x="19664" y="4401"/>
                  <a:pt x="15262" y="0"/>
                  <a:pt x="9833" y="0"/>
                </a:cubicBezTo>
                <a:lnTo>
                  <a:pt x="9833" y="0"/>
                </a:lnTo>
                <a:cubicBezTo>
                  <a:pt x="9074" y="0"/>
                  <a:pt x="8335" y="85"/>
                  <a:pt x="7626" y="248"/>
                </a:cubicBez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rot="10800000" flipH="1">
            <a:off x="179532" y="1689085"/>
            <a:ext cx="1073516" cy="1073473"/>
          </a:xfrm>
          <a:custGeom>
            <a:avLst/>
            <a:gdLst/>
            <a:ahLst/>
            <a:cxnLst/>
            <a:rect l="l" t="t" r="r" b="b"/>
            <a:pathLst>
              <a:path w="25478" h="25477" fill="none" extrusionOk="0">
                <a:moveTo>
                  <a:pt x="21746" y="3731"/>
                </a:moveTo>
                <a:cubicBezTo>
                  <a:pt x="24135" y="6120"/>
                  <a:pt x="25477" y="9361"/>
                  <a:pt x="25477" y="12739"/>
                </a:cubicBezTo>
                <a:cubicBezTo>
                  <a:pt x="25477" y="16117"/>
                  <a:pt x="24135" y="19357"/>
                  <a:pt x="21746" y="21746"/>
                </a:cubicBezTo>
                <a:cubicBezTo>
                  <a:pt x="19358" y="24135"/>
                  <a:pt x="16117" y="25477"/>
                  <a:pt x="12739" y="25477"/>
                </a:cubicBezTo>
                <a:cubicBezTo>
                  <a:pt x="9360" y="25477"/>
                  <a:pt x="6120" y="24135"/>
                  <a:pt x="3732" y="21746"/>
                </a:cubicBezTo>
                <a:cubicBezTo>
                  <a:pt x="1343" y="19357"/>
                  <a:pt x="0" y="16117"/>
                  <a:pt x="0" y="12739"/>
                </a:cubicBezTo>
                <a:cubicBezTo>
                  <a:pt x="0" y="9361"/>
                  <a:pt x="1343" y="6120"/>
                  <a:pt x="3732" y="3731"/>
                </a:cubicBezTo>
                <a:cubicBezTo>
                  <a:pt x="6120" y="1342"/>
                  <a:pt x="9360" y="1"/>
                  <a:pt x="12739" y="1"/>
                </a:cubicBezTo>
                <a:cubicBezTo>
                  <a:pt x="16117" y="1"/>
                  <a:pt x="19358" y="1342"/>
                  <a:pt x="21746" y="373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3"/>
          <p:cNvSpPr/>
          <p:nvPr/>
        </p:nvSpPr>
        <p:spPr>
          <a:xfrm flipH="1">
            <a:off x="281507" y="2504299"/>
            <a:ext cx="409513" cy="409491"/>
          </a:xfrm>
          <a:custGeom>
            <a:avLst/>
            <a:gdLst/>
            <a:ahLst/>
            <a:cxnLst/>
            <a:rect l="l" t="t" r="r" b="b"/>
            <a:pathLst>
              <a:path w="9145" h="9144" extrusionOk="0">
                <a:moveTo>
                  <a:pt x="4573" y="0"/>
                </a:moveTo>
                <a:lnTo>
                  <a:pt x="4467" y="2286"/>
                </a:lnTo>
                <a:lnTo>
                  <a:pt x="4381" y="4162"/>
                </a:lnTo>
                <a:lnTo>
                  <a:pt x="3994" y="3866"/>
                </a:lnTo>
                <a:lnTo>
                  <a:pt x="3271" y="3310"/>
                </a:lnTo>
                <a:lnTo>
                  <a:pt x="3848" y="4017"/>
                </a:lnTo>
                <a:lnTo>
                  <a:pt x="4147" y="4382"/>
                </a:lnTo>
                <a:lnTo>
                  <a:pt x="2286" y="4467"/>
                </a:lnTo>
                <a:lnTo>
                  <a:pt x="0" y="4572"/>
                </a:lnTo>
                <a:lnTo>
                  <a:pt x="2286" y="4677"/>
                </a:lnTo>
                <a:lnTo>
                  <a:pt x="4157" y="4763"/>
                </a:lnTo>
                <a:lnTo>
                  <a:pt x="3859" y="5142"/>
                </a:lnTo>
                <a:lnTo>
                  <a:pt x="3296" y="5859"/>
                </a:lnTo>
                <a:lnTo>
                  <a:pt x="4009" y="5289"/>
                </a:lnTo>
                <a:lnTo>
                  <a:pt x="4382" y="4991"/>
                </a:lnTo>
                <a:lnTo>
                  <a:pt x="4467" y="6858"/>
                </a:lnTo>
                <a:lnTo>
                  <a:pt x="4572" y="9144"/>
                </a:lnTo>
                <a:lnTo>
                  <a:pt x="4678" y="6858"/>
                </a:lnTo>
                <a:lnTo>
                  <a:pt x="4763" y="4984"/>
                </a:lnTo>
                <a:lnTo>
                  <a:pt x="5146" y="5282"/>
                </a:lnTo>
                <a:lnTo>
                  <a:pt x="5866" y="5842"/>
                </a:lnTo>
                <a:lnTo>
                  <a:pt x="5292" y="5132"/>
                </a:lnTo>
                <a:lnTo>
                  <a:pt x="4994" y="4762"/>
                </a:lnTo>
                <a:lnTo>
                  <a:pt x="6858" y="4677"/>
                </a:lnTo>
                <a:lnTo>
                  <a:pt x="9144" y="4572"/>
                </a:lnTo>
                <a:lnTo>
                  <a:pt x="6858" y="4467"/>
                </a:lnTo>
                <a:lnTo>
                  <a:pt x="4978" y="4381"/>
                </a:lnTo>
                <a:lnTo>
                  <a:pt x="5272" y="3987"/>
                </a:lnTo>
                <a:lnTo>
                  <a:pt x="5822" y="3259"/>
                </a:lnTo>
                <a:lnTo>
                  <a:pt x="5121" y="3843"/>
                </a:lnTo>
                <a:lnTo>
                  <a:pt x="4763" y="4142"/>
                </a:lnTo>
                <a:lnTo>
                  <a:pt x="4678" y="2286"/>
                </a:lnTo>
                <a:lnTo>
                  <a:pt x="4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6" name="Google Shape;1176;p43"/>
          <p:cNvSpPr txBox="1">
            <a:spLocks noGrp="1"/>
          </p:cNvSpPr>
          <p:nvPr>
            <p:ph type="body" idx="1"/>
          </p:nvPr>
        </p:nvSpPr>
        <p:spPr>
          <a:xfrm>
            <a:off x="481366" y="710006"/>
            <a:ext cx="4219726" cy="3844546"/>
          </a:xfrm>
          <a:prstGeom prst="rect">
            <a:avLst/>
          </a:prstGeom>
        </p:spPr>
        <p:txBody>
          <a:bodyPr spcFirstLastPara="1" wrap="square" lIns="91425" tIns="91425" rIns="91425" bIns="91425" anchor="t" anchorCtr="0">
            <a:noAutofit/>
          </a:bodyPr>
          <a:lstStyle/>
          <a:p>
            <a:pPr marL="152400" lvl="0" indent="0" algn="just">
              <a:buSzPts val="1200"/>
              <a:buNone/>
            </a:pPr>
            <a:r>
              <a:rPr lang="vi-VN" sz="1800">
                <a:latin typeface="+mn-lt"/>
              </a:rPr>
              <a:t>- Quizizz là một ứng dụng giáo dục đến từ Ấn Độ. </a:t>
            </a:r>
          </a:p>
          <a:p>
            <a:pPr marL="152400" lvl="0" indent="0" algn="just">
              <a:buSzPts val="1200"/>
              <a:buNone/>
            </a:pPr>
            <a:r>
              <a:rPr lang="vi-VN" sz="1800">
                <a:latin typeface="+mn-lt"/>
              </a:rPr>
              <a:t>- Quizizz cung cấp các bài kiểm tra kiến thức dưới dạng trắc nghiệm với giao diện như một trò chơi khiến cho bài kiểm tra trở nên thú vị và dễ dàng hơn. </a:t>
            </a:r>
          </a:p>
          <a:p>
            <a:pPr marL="152400" lvl="0" indent="0" algn="just">
              <a:buSzPts val="1200"/>
              <a:buNone/>
            </a:pPr>
            <a:r>
              <a:rPr lang="vi-VN" sz="1800">
                <a:latin typeface="+mn-lt"/>
              </a:rPr>
              <a:t>- Các câu hỏi trong Quizizz được phân loại theo mức độ từ dễ đến khó để giáo viên có thể đánh giá được khả năng của học sinh. </a:t>
            </a:r>
          </a:p>
          <a:p>
            <a:pPr marL="152400" lvl="0" indent="0" algn="just">
              <a:buSzPts val="1200"/>
              <a:buNone/>
            </a:pPr>
            <a:r>
              <a:rPr lang="vi-VN" sz="1800">
                <a:latin typeface="+mn-lt"/>
              </a:rPr>
              <a:t>- Nhìn chung, đây là một ứng dụng giúp tiếp thu và củng cố kiến thức phù hợp cả ở lớp học và tại nhà.</a:t>
            </a:r>
            <a:endParaRPr sz="1800">
              <a:latin typeface="+mn-lt"/>
            </a:endParaRPr>
          </a:p>
        </p:txBody>
      </p:sp>
      <p:sp>
        <p:nvSpPr>
          <p:cNvPr id="1182" name="Google Shape;1182;p43"/>
          <p:cNvSpPr/>
          <p:nvPr/>
        </p:nvSpPr>
        <p:spPr>
          <a:xfrm flipH="1">
            <a:off x="88345" y="4554552"/>
            <a:ext cx="500597" cy="500588"/>
          </a:xfrm>
          <a:custGeom>
            <a:avLst/>
            <a:gdLst/>
            <a:ahLst/>
            <a:cxnLst/>
            <a:rect l="l" t="t" r="r" b="b"/>
            <a:pathLst>
              <a:path w="9145" h="9144" extrusionOk="0">
                <a:moveTo>
                  <a:pt x="4573" y="0"/>
                </a:moveTo>
                <a:lnTo>
                  <a:pt x="4467" y="2286"/>
                </a:lnTo>
                <a:lnTo>
                  <a:pt x="4381" y="4162"/>
                </a:lnTo>
                <a:lnTo>
                  <a:pt x="3994" y="3866"/>
                </a:lnTo>
                <a:lnTo>
                  <a:pt x="3271" y="3310"/>
                </a:lnTo>
                <a:lnTo>
                  <a:pt x="3848" y="4017"/>
                </a:lnTo>
                <a:lnTo>
                  <a:pt x="4147" y="4382"/>
                </a:lnTo>
                <a:lnTo>
                  <a:pt x="2286" y="4467"/>
                </a:lnTo>
                <a:lnTo>
                  <a:pt x="0" y="4572"/>
                </a:lnTo>
                <a:lnTo>
                  <a:pt x="2286" y="4677"/>
                </a:lnTo>
                <a:lnTo>
                  <a:pt x="4157" y="4763"/>
                </a:lnTo>
                <a:lnTo>
                  <a:pt x="3859" y="5142"/>
                </a:lnTo>
                <a:lnTo>
                  <a:pt x="3296" y="5859"/>
                </a:lnTo>
                <a:lnTo>
                  <a:pt x="4009" y="5289"/>
                </a:lnTo>
                <a:lnTo>
                  <a:pt x="4382" y="4991"/>
                </a:lnTo>
                <a:lnTo>
                  <a:pt x="4467" y="6858"/>
                </a:lnTo>
                <a:lnTo>
                  <a:pt x="4572" y="9144"/>
                </a:lnTo>
                <a:lnTo>
                  <a:pt x="4678" y="6858"/>
                </a:lnTo>
                <a:lnTo>
                  <a:pt x="4763" y="4984"/>
                </a:lnTo>
                <a:lnTo>
                  <a:pt x="5146" y="5282"/>
                </a:lnTo>
                <a:lnTo>
                  <a:pt x="5866" y="5842"/>
                </a:lnTo>
                <a:lnTo>
                  <a:pt x="5292" y="5132"/>
                </a:lnTo>
                <a:lnTo>
                  <a:pt x="4994" y="4762"/>
                </a:lnTo>
                <a:lnTo>
                  <a:pt x="6858" y="4677"/>
                </a:lnTo>
                <a:lnTo>
                  <a:pt x="9144" y="4572"/>
                </a:lnTo>
                <a:lnTo>
                  <a:pt x="6858" y="4467"/>
                </a:lnTo>
                <a:lnTo>
                  <a:pt x="4978" y="4381"/>
                </a:lnTo>
                <a:lnTo>
                  <a:pt x="5272" y="3987"/>
                </a:lnTo>
                <a:lnTo>
                  <a:pt x="5822" y="3259"/>
                </a:lnTo>
                <a:lnTo>
                  <a:pt x="5121" y="3843"/>
                </a:lnTo>
                <a:lnTo>
                  <a:pt x="4763" y="4142"/>
                </a:lnTo>
                <a:lnTo>
                  <a:pt x="4678" y="2286"/>
                </a:lnTo>
                <a:lnTo>
                  <a:pt x="4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3" name="Google Shape;1183;p43"/>
          <p:cNvGrpSpPr/>
          <p:nvPr/>
        </p:nvGrpSpPr>
        <p:grpSpPr>
          <a:xfrm flipH="1">
            <a:off x="8069907" y="4266351"/>
            <a:ext cx="184587" cy="184592"/>
            <a:chOff x="5219175" y="1126200"/>
            <a:chExt cx="54150" cy="54150"/>
          </a:xfrm>
        </p:grpSpPr>
        <p:sp>
          <p:nvSpPr>
            <p:cNvPr id="1184" name="Google Shape;1184;p43"/>
            <p:cNvSpPr/>
            <p:nvPr/>
          </p:nvSpPr>
          <p:spPr>
            <a:xfrm>
              <a:off x="5246250" y="1126200"/>
              <a:ext cx="25" cy="18075"/>
            </a:xfrm>
            <a:custGeom>
              <a:avLst/>
              <a:gdLst/>
              <a:ahLst/>
              <a:cxnLst/>
              <a:rect l="l" t="t" r="r" b="b"/>
              <a:pathLst>
                <a:path w="1" h="723" fill="none" extrusionOk="0">
                  <a:moveTo>
                    <a:pt x="0" y="1"/>
                  </a:moveTo>
                  <a:lnTo>
                    <a:pt x="0" y="72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3"/>
            <p:cNvSpPr/>
            <p:nvPr/>
          </p:nvSpPr>
          <p:spPr>
            <a:xfrm>
              <a:off x="5246250" y="1162275"/>
              <a:ext cx="25" cy="18075"/>
            </a:xfrm>
            <a:custGeom>
              <a:avLst/>
              <a:gdLst/>
              <a:ahLst/>
              <a:cxnLst/>
              <a:rect l="l" t="t" r="r" b="b"/>
              <a:pathLst>
                <a:path w="1" h="723" fill="none" extrusionOk="0">
                  <a:moveTo>
                    <a:pt x="0" y="1"/>
                  </a:moveTo>
                  <a:lnTo>
                    <a:pt x="0" y="723"/>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3"/>
            <p:cNvSpPr/>
            <p:nvPr/>
          </p:nvSpPr>
          <p:spPr>
            <a:xfrm>
              <a:off x="5255250"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3"/>
            <p:cNvSpPr/>
            <p:nvPr/>
          </p:nvSpPr>
          <p:spPr>
            <a:xfrm>
              <a:off x="5219175"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Hình ảnh 1"/>
          <p:cNvPicPr/>
          <p:nvPr/>
        </p:nvPicPr>
        <p:blipFill>
          <a:blip r:embed="rId4">
            <a:extLst>
              <a:ext uri="{28A0092B-C50C-407E-A947-70E740481C1C}">
                <a14:useLocalDpi xmlns:a14="http://schemas.microsoft.com/office/drawing/2010/main" val="0"/>
              </a:ext>
            </a:extLst>
          </a:blip>
          <a:stretch>
            <a:fillRect/>
          </a:stretch>
        </p:blipFill>
        <p:spPr>
          <a:xfrm>
            <a:off x="4970033" y="828339"/>
            <a:ext cx="4044875" cy="372621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76">
                                            <p:txEl>
                                              <p:pRg st="0" end="0"/>
                                            </p:txEl>
                                          </p:spTgt>
                                        </p:tgtEl>
                                        <p:attrNameLst>
                                          <p:attrName>style.visibility</p:attrName>
                                        </p:attrNameLst>
                                      </p:cBhvr>
                                      <p:to>
                                        <p:strVal val="visible"/>
                                      </p:to>
                                    </p:set>
                                    <p:animEffect transition="in" filter="fade">
                                      <p:cBhvr>
                                        <p:cTn id="7" dur="1000"/>
                                        <p:tgtEl>
                                          <p:spTgt spid="1176">
                                            <p:txEl>
                                              <p:pRg st="0" end="0"/>
                                            </p:txEl>
                                          </p:spTgt>
                                        </p:tgtEl>
                                      </p:cBhvr>
                                    </p:animEffect>
                                    <p:anim calcmode="lin" valueType="num">
                                      <p:cBhvr>
                                        <p:cTn id="8" dur="1000" fill="hold"/>
                                        <p:tgtEl>
                                          <p:spTgt spid="117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76">
                                            <p:txEl>
                                              <p:pRg st="1" end="1"/>
                                            </p:txEl>
                                          </p:spTgt>
                                        </p:tgtEl>
                                        <p:attrNameLst>
                                          <p:attrName>style.visibility</p:attrName>
                                        </p:attrNameLst>
                                      </p:cBhvr>
                                      <p:to>
                                        <p:strVal val="visible"/>
                                      </p:to>
                                    </p:set>
                                    <p:animEffect transition="in" filter="barn(inVertical)">
                                      <p:cBhvr>
                                        <p:cTn id="14" dur="500"/>
                                        <p:tgtEl>
                                          <p:spTgt spid="117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76">
                                            <p:txEl>
                                              <p:pRg st="2" end="2"/>
                                            </p:txEl>
                                          </p:spTgt>
                                        </p:tgtEl>
                                        <p:attrNameLst>
                                          <p:attrName>style.visibility</p:attrName>
                                        </p:attrNameLst>
                                      </p:cBhvr>
                                      <p:to>
                                        <p:strVal val="visible"/>
                                      </p:to>
                                    </p:set>
                                    <p:animEffect transition="in" filter="circle(in)">
                                      <p:cBhvr>
                                        <p:cTn id="19" dur="2000"/>
                                        <p:tgtEl>
                                          <p:spTgt spid="117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76">
                                            <p:txEl>
                                              <p:pRg st="3" end="3"/>
                                            </p:txEl>
                                          </p:spTgt>
                                        </p:tgtEl>
                                        <p:attrNameLst>
                                          <p:attrName>style.visibility</p:attrName>
                                        </p:attrNameLst>
                                      </p:cBhvr>
                                      <p:to>
                                        <p:strVal val="visible"/>
                                      </p:to>
                                    </p:set>
                                    <p:anim calcmode="lin" valueType="num">
                                      <p:cBhvr additive="base">
                                        <p:cTn id="24" dur="500" fill="hold"/>
                                        <p:tgtEl>
                                          <p:spTgt spid="117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7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2" name="AutoShape 2" descr="Sử dụng Quizi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540" y="-76200"/>
            <a:ext cx="7259955" cy="4608830"/>
          </a:xfrm>
        </p:spPr>
        <p:txBody>
          <a:bodyPr/>
          <a:lstStyle/>
          <a:p>
            <a:pPr marL="0" indent="0" algn="l">
              <a:buFont typeface="Wingdings" panose="05000000000000000000" charset="0"/>
            </a:pPr>
            <a:r>
              <a:rPr lang="en-US"/>
              <a:t>Ưu điểm:</a:t>
            </a:r>
            <a:br>
              <a:rPr lang="en-US"/>
            </a:br>
            <a:br>
              <a:rPr lang="en-US" sz="800"/>
            </a:br>
            <a:br>
              <a:rPr lang="en-US" sz="800"/>
            </a:br>
            <a:r>
              <a:rPr lang="en-US" sz="2000"/>
              <a:t>- Quizizz cung cấp cho GV các công cụ để tạo ra các bài kiểm tra, bài tập và trò chơi giáo dục cho HS.</a:t>
            </a:r>
            <a:br>
              <a:rPr lang="en-US" sz="2000"/>
            </a:br>
            <a:r>
              <a:rPr lang="en-US" sz="2000"/>
              <a:t>- HS có thể truy cập Quizizz từ bất kì thiết bị nào có kết nối Internet và tham gia các trò chơi giáo dục của GV.</a:t>
            </a:r>
            <a:br>
              <a:rPr lang="en-US" sz="2000"/>
            </a:br>
            <a:r>
              <a:rPr lang="en-US" sz="2000"/>
              <a:t>- Các câu hỏi trắc nghiệm, câu hỏi điền vào chỗ trống, câu hỏi tự luận và các trò chơi giáo dục khác giúp HS học tập một cách thú vị và hiệu quả.</a:t>
            </a:r>
            <a:br>
              <a:rPr lang="en-US" sz="2000"/>
            </a:br>
            <a:r>
              <a:rPr lang="en-US" sz="2000"/>
              <a:t>- Công cụ theo dõi tiến độ học tập của HS, đánh giá kết quả và cung cấp phản hồi để tăng cường khả năng học tập của HS.</a:t>
            </a:r>
            <a:br>
              <a:rPr lang="en-US" sz="2000"/>
            </a:br>
            <a:br>
              <a:rPr lang="en-US" sz="2000"/>
            </a:br>
            <a:br>
              <a:rPr lang="en-US"/>
            </a:br>
            <a:endParaRPr 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02360" y="1235075"/>
            <a:ext cx="7170420" cy="3290570"/>
          </a:xfrm>
        </p:spPr>
        <p:txBody>
          <a:bodyPr/>
          <a:lstStyle/>
          <a:p>
            <a:pPr marL="158750" indent="0">
              <a:buNone/>
            </a:pPr>
            <a:r>
              <a:rPr lang="en-US" sz="2000"/>
              <a:t>- Quizizz không cung cấp nhiều tùy chọn cho việc tạo ra các dạng câu hỏi khác nhau, giới hạn trong việc tạo ra các câu hỏi trắc nghiệm, câu hỏi điền vào chỗ trống, câu hỏi tự luận.</a:t>
            </a:r>
          </a:p>
          <a:p>
            <a:pPr marL="158750" indent="0">
              <a:buNone/>
            </a:pPr>
            <a:r>
              <a:rPr lang="en-US" sz="2000"/>
              <a:t>- Quizizz không cung cấp tùy chọn để tạo ra các bài kiểm tra có thời gian giới hạn cho HS.</a:t>
            </a:r>
          </a:p>
          <a:p>
            <a:pPr marL="158750" indent="0">
              <a:buNone/>
            </a:pPr>
            <a:r>
              <a:rPr lang="en-US" sz="2000"/>
              <a:t>- </a:t>
            </a:r>
            <a:r>
              <a:rPr lang="en-US" sz="2000">
                <a:sym typeface="+mn-ea"/>
              </a:rPr>
              <a:t>Quizizz không cung cấp tùy chọn để tạo ra các bài kiểm tra có tính năng bảo mật.</a:t>
            </a:r>
            <a:endParaRPr lang="en-US" sz="2000"/>
          </a:p>
          <a:p>
            <a:pPr marL="158750" indent="0">
              <a:buNone/>
            </a:pPr>
            <a:endParaRPr lang="en-US" sz="2000"/>
          </a:p>
        </p:txBody>
      </p:sp>
      <p:sp>
        <p:nvSpPr>
          <p:cNvPr id="6" name="Title 5"/>
          <p:cNvSpPr>
            <a:spLocks noGrp="1"/>
          </p:cNvSpPr>
          <p:nvPr>
            <p:ph type="title"/>
          </p:nvPr>
        </p:nvSpPr>
        <p:spPr>
          <a:xfrm>
            <a:off x="1102820" y="646125"/>
            <a:ext cx="6938100" cy="588900"/>
          </a:xfrm>
        </p:spPr>
        <p:txBody>
          <a:bodyPr/>
          <a:lstStyle/>
          <a:p>
            <a:r>
              <a:rPr lang="en-US"/>
              <a:t>Hạn chế</a:t>
            </a:r>
          </a:p>
        </p:txBody>
      </p:sp>
      <p:sp>
        <p:nvSpPr>
          <p:cNvPr id="4" name="Slide Number Placeholder 3"/>
          <p:cNvSpPr>
            <a:spLocks noGrp="1"/>
          </p:cNvSpPr>
          <p:nvPr>
            <p:ph type="sldNum" sz="quarter" idx="4294967295"/>
          </p:nvPr>
        </p:nvSpPr>
        <p:spPr>
          <a:xfrm>
            <a:off x="6400800" y="6356350"/>
            <a:ext cx="2743200" cy="365125"/>
          </a:xfrm>
        </p:spPr>
        <p:txBody>
          <a:bodyPr/>
          <a:lstStyle/>
          <a:p>
            <a:fld id="{B3561BA9-CDCF-4958-B8AB-66F3BF063E13}" type="slidenum">
              <a:rPr lang="en-US" smtClean="0"/>
              <a:t>7</a:t>
            </a:fld>
            <a:endParaRPr 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33"/>
          <p:cNvSpPr/>
          <p:nvPr/>
        </p:nvSpPr>
        <p:spPr>
          <a:xfrm rot="5400000">
            <a:off x="8854088" y="4018375"/>
            <a:ext cx="121372" cy="128622"/>
          </a:xfrm>
          <a:custGeom>
            <a:avLst/>
            <a:gdLst/>
            <a:ahLst/>
            <a:cxnLst/>
            <a:rect l="l" t="t" r="r" b="b"/>
            <a:pathLst>
              <a:path w="2449" h="3011" extrusionOk="0">
                <a:moveTo>
                  <a:pt x="1225" y="0"/>
                </a:moveTo>
                <a:lnTo>
                  <a:pt x="1192" y="265"/>
                </a:lnTo>
                <a:cubicBezTo>
                  <a:pt x="1117" y="898"/>
                  <a:pt x="630" y="1404"/>
                  <a:pt x="1" y="1506"/>
                </a:cubicBezTo>
                <a:cubicBezTo>
                  <a:pt x="630" y="1607"/>
                  <a:pt x="1117" y="2112"/>
                  <a:pt x="1192" y="2746"/>
                </a:cubicBezTo>
                <a:lnTo>
                  <a:pt x="1225" y="3010"/>
                </a:lnTo>
                <a:lnTo>
                  <a:pt x="1257" y="2746"/>
                </a:lnTo>
                <a:cubicBezTo>
                  <a:pt x="1333" y="2112"/>
                  <a:pt x="1820" y="1607"/>
                  <a:pt x="2449" y="1506"/>
                </a:cubicBezTo>
                <a:cubicBezTo>
                  <a:pt x="1820" y="1404"/>
                  <a:pt x="1333" y="898"/>
                  <a:pt x="1257" y="265"/>
                </a:cubicBezTo>
                <a:lnTo>
                  <a:pt x="1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9" name="Google Shape;949;p33"/>
          <p:cNvGrpSpPr/>
          <p:nvPr/>
        </p:nvGrpSpPr>
        <p:grpSpPr>
          <a:xfrm flipH="1">
            <a:off x="7429255" y="3695175"/>
            <a:ext cx="3271140" cy="1183292"/>
            <a:chOff x="-1328035" y="3695175"/>
            <a:chExt cx="3271140" cy="1183292"/>
          </a:xfrm>
        </p:grpSpPr>
        <p:sp>
          <p:nvSpPr>
            <p:cNvPr id="950" name="Google Shape;950;p33"/>
            <p:cNvSpPr/>
            <p:nvPr/>
          </p:nvSpPr>
          <p:spPr>
            <a:xfrm rot="-5400000" flipH="1">
              <a:off x="586994" y="3522357"/>
              <a:ext cx="1183292" cy="1528929"/>
            </a:xfrm>
            <a:custGeom>
              <a:avLst/>
              <a:gdLst/>
              <a:ahLst/>
              <a:cxnLst/>
              <a:rect l="l" t="t" r="r" b="b"/>
              <a:pathLst>
                <a:path w="19665" h="27598" fill="none" extrusionOk="0">
                  <a:moveTo>
                    <a:pt x="5184" y="1166"/>
                  </a:moveTo>
                  <a:cubicBezTo>
                    <a:pt x="2098" y="2825"/>
                    <a:pt x="1" y="6083"/>
                    <a:pt x="1" y="9832"/>
                  </a:cubicBezTo>
                  <a:lnTo>
                    <a:pt x="1" y="17766"/>
                  </a:lnTo>
                  <a:cubicBezTo>
                    <a:pt x="1" y="23196"/>
                    <a:pt x="4403" y="27598"/>
                    <a:pt x="9833" y="27598"/>
                  </a:cubicBezTo>
                  <a:lnTo>
                    <a:pt x="9833" y="27598"/>
                  </a:lnTo>
                  <a:cubicBezTo>
                    <a:pt x="15262" y="27598"/>
                    <a:pt x="19664" y="23196"/>
                    <a:pt x="19664" y="17766"/>
                  </a:cubicBezTo>
                  <a:lnTo>
                    <a:pt x="19664" y="9832"/>
                  </a:lnTo>
                  <a:cubicBezTo>
                    <a:pt x="19664" y="4401"/>
                    <a:pt x="15262" y="0"/>
                    <a:pt x="9833" y="0"/>
                  </a:cubicBezTo>
                  <a:lnTo>
                    <a:pt x="9833" y="0"/>
                  </a:lnTo>
                  <a:cubicBezTo>
                    <a:pt x="9074" y="0"/>
                    <a:pt x="8335" y="85"/>
                    <a:pt x="7626" y="248"/>
                  </a:cubicBez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rot="-5400000" flipH="1">
              <a:off x="-429539" y="3633348"/>
              <a:ext cx="60" cy="1797052"/>
            </a:xfrm>
            <a:custGeom>
              <a:avLst/>
              <a:gdLst/>
              <a:ahLst/>
              <a:cxnLst/>
              <a:rect l="l" t="t" r="r" b="b"/>
              <a:pathLst>
                <a:path w="1" h="29865" fill="none" extrusionOk="0">
                  <a:moveTo>
                    <a:pt x="0" y="29865"/>
                  </a:moveTo>
                  <a:lnTo>
                    <a:pt x="0"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33"/>
          <p:cNvSpPr/>
          <p:nvPr/>
        </p:nvSpPr>
        <p:spPr>
          <a:xfrm flipH="1">
            <a:off x="7347400" y="3541219"/>
            <a:ext cx="587818" cy="587776"/>
          </a:xfrm>
          <a:custGeom>
            <a:avLst/>
            <a:gdLst/>
            <a:ahLst/>
            <a:cxnLst/>
            <a:rect l="l" t="t" r="r" b="b"/>
            <a:pathLst>
              <a:path w="9145" h="9144" extrusionOk="0">
                <a:moveTo>
                  <a:pt x="4573" y="0"/>
                </a:moveTo>
                <a:lnTo>
                  <a:pt x="4467" y="2286"/>
                </a:lnTo>
                <a:lnTo>
                  <a:pt x="4381" y="4162"/>
                </a:lnTo>
                <a:lnTo>
                  <a:pt x="3994" y="3866"/>
                </a:lnTo>
                <a:lnTo>
                  <a:pt x="3271" y="3310"/>
                </a:lnTo>
                <a:lnTo>
                  <a:pt x="3848" y="4017"/>
                </a:lnTo>
                <a:lnTo>
                  <a:pt x="4147" y="4382"/>
                </a:lnTo>
                <a:lnTo>
                  <a:pt x="2286" y="4467"/>
                </a:lnTo>
                <a:lnTo>
                  <a:pt x="0" y="4572"/>
                </a:lnTo>
                <a:lnTo>
                  <a:pt x="2286" y="4677"/>
                </a:lnTo>
                <a:lnTo>
                  <a:pt x="4157" y="4763"/>
                </a:lnTo>
                <a:lnTo>
                  <a:pt x="3859" y="5142"/>
                </a:lnTo>
                <a:lnTo>
                  <a:pt x="3296" y="5859"/>
                </a:lnTo>
                <a:lnTo>
                  <a:pt x="4009" y="5289"/>
                </a:lnTo>
                <a:lnTo>
                  <a:pt x="4382" y="4991"/>
                </a:lnTo>
                <a:lnTo>
                  <a:pt x="4467" y="6858"/>
                </a:lnTo>
                <a:lnTo>
                  <a:pt x="4572" y="9144"/>
                </a:lnTo>
                <a:lnTo>
                  <a:pt x="4678" y="6858"/>
                </a:lnTo>
                <a:lnTo>
                  <a:pt x="4763" y="4984"/>
                </a:lnTo>
                <a:lnTo>
                  <a:pt x="5146" y="5282"/>
                </a:lnTo>
                <a:lnTo>
                  <a:pt x="5866" y="5842"/>
                </a:lnTo>
                <a:lnTo>
                  <a:pt x="5292" y="5132"/>
                </a:lnTo>
                <a:lnTo>
                  <a:pt x="4994" y="4762"/>
                </a:lnTo>
                <a:lnTo>
                  <a:pt x="6858" y="4677"/>
                </a:lnTo>
                <a:lnTo>
                  <a:pt x="9144" y="4572"/>
                </a:lnTo>
                <a:lnTo>
                  <a:pt x="6858" y="4467"/>
                </a:lnTo>
                <a:lnTo>
                  <a:pt x="4978" y="4381"/>
                </a:lnTo>
                <a:lnTo>
                  <a:pt x="5272" y="3987"/>
                </a:lnTo>
                <a:lnTo>
                  <a:pt x="5822" y="3259"/>
                </a:lnTo>
                <a:lnTo>
                  <a:pt x="5121" y="3843"/>
                </a:lnTo>
                <a:lnTo>
                  <a:pt x="4763" y="4142"/>
                </a:lnTo>
                <a:lnTo>
                  <a:pt x="4678" y="2286"/>
                </a:lnTo>
                <a:lnTo>
                  <a:pt x="4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txBox="1">
            <a:spLocks noGrp="1"/>
          </p:cNvSpPr>
          <p:nvPr>
            <p:ph type="title" idx="2"/>
          </p:nvPr>
        </p:nvSpPr>
        <p:spPr>
          <a:xfrm>
            <a:off x="3772650" y="1192363"/>
            <a:ext cx="1598700" cy="101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a:solidFill>
                  <a:srgbClr val="7030A0"/>
                </a:solidFill>
              </a:rPr>
              <a:t>02</a:t>
            </a:r>
            <a:endParaRPr b="1">
              <a:solidFill>
                <a:srgbClr val="7030A0"/>
              </a:solidFill>
            </a:endParaRPr>
          </a:p>
        </p:txBody>
      </p:sp>
      <p:sp>
        <p:nvSpPr>
          <p:cNvPr id="955" name="Google Shape;955;p33"/>
          <p:cNvSpPr txBox="1">
            <a:spLocks noGrp="1"/>
          </p:cNvSpPr>
          <p:nvPr>
            <p:ph type="title"/>
          </p:nvPr>
        </p:nvSpPr>
        <p:spPr>
          <a:xfrm>
            <a:off x="1895196" y="2482578"/>
            <a:ext cx="5353606" cy="126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a:latin typeface="+mn-lt"/>
              </a:rPr>
              <a:t>Hướng dẫn sử dụng phần mềm Quizizz</a:t>
            </a:r>
            <a:endParaRPr b="1" i="1">
              <a:latin typeface="+mn-lt"/>
              <a:ea typeface="Open Sans Medium"/>
              <a:cs typeface="Open Sans Medium"/>
              <a:sym typeface="Open Sans Medium"/>
            </a:endParaRPr>
          </a:p>
        </p:txBody>
      </p:sp>
      <p:grpSp>
        <p:nvGrpSpPr>
          <p:cNvPr id="956" name="Google Shape;956;p33"/>
          <p:cNvGrpSpPr/>
          <p:nvPr/>
        </p:nvGrpSpPr>
        <p:grpSpPr>
          <a:xfrm>
            <a:off x="2637300" y="3812313"/>
            <a:ext cx="3869400" cy="197149"/>
            <a:chOff x="2637300" y="3184869"/>
            <a:chExt cx="3869400" cy="197149"/>
          </a:xfrm>
        </p:grpSpPr>
        <p:cxnSp>
          <p:nvCxnSpPr>
            <p:cNvPr id="957" name="Google Shape;957;p33"/>
            <p:cNvCxnSpPr/>
            <p:nvPr/>
          </p:nvCxnSpPr>
          <p:spPr>
            <a:xfrm>
              <a:off x="2637300" y="3289650"/>
              <a:ext cx="1682400" cy="0"/>
            </a:xfrm>
            <a:prstGeom prst="straightConnector1">
              <a:avLst/>
            </a:prstGeom>
            <a:noFill/>
            <a:ln w="9525" cap="flat" cmpd="sng">
              <a:solidFill>
                <a:schemeClr val="dk1"/>
              </a:solidFill>
              <a:prstDash val="solid"/>
              <a:round/>
              <a:headEnd type="none" w="med" len="med"/>
              <a:tailEnd type="none" w="med" len="med"/>
            </a:ln>
          </p:spPr>
        </p:cxnSp>
        <p:grpSp>
          <p:nvGrpSpPr>
            <p:cNvPr id="958" name="Google Shape;958;p33"/>
            <p:cNvGrpSpPr/>
            <p:nvPr/>
          </p:nvGrpSpPr>
          <p:grpSpPr>
            <a:xfrm>
              <a:off x="4473430" y="3184869"/>
              <a:ext cx="197149" cy="197149"/>
              <a:chOff x="5219175" y="1126200"/>
              <a:chExt cx="54150" cy="54150"/>
            </a:xfrm>
          </p:grpSpPr>
          <p:sp>
            <p:nvSpPr>
              <p:cNvPr id="959" name="Google Shape;959;p33"/>
              <p:cNvSpPr/>
              <p:nvPr/>
            </p:nvSpPr>
            <p:spPr>
              <a:xfrm>
                <a:off x="5246250" y="1126200"/>
                <a:ext cx="25" cy="18075"/>
              </a:xfrm>
              <a:custGeom>
                <a:avLst/>
                <a:gdLst/>
                <a:ahLst/>
                <a:cxnLst/>
                <a:rect l="l" t="t" r="r" b="b"/>
                <a:pathLst>
                  <a:path w="1" h="723" fill="none" extrusionOk="0">
                    <a:moveTo>
                      <a:pt x="0" y="1"/>
                    </a:moveTo>
                    <a:lnTo>
                      <a:pt x="0" y="722"/>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5246250" y="1162275"/>
                <a:ext cx="25" cy="18075"/>
              </a:xfrm>
              <a:custGeom>
                <a:avLst/>
                <a:gdLst/>
                <a:ahLst/>
                <a:cxnLst/>
                <a:rect l="l" t="t" r="r" b="b"/>
                <a:pathLst>
                  <a:path w="1" h="723" fill="none" extrusionOk="0">
                    <a:moveTo>
                      <a:pt x="0" y="1"/>
                    </a:moveTo>
                    <a:lnTo>
                      <a:pt x="0" y="723"/>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5255250"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5219175" y="1153275"/>
                <a:ext cx="18075" cy="25"/>
              </a:xfrm>
              <a:custGeom>
                <a:avLst/>
                <a:gdLst/>
                <a:ahLst/>
                <a:cxnLst/>
                <a:rect l="l" t="t" r="r" b="b"/>
                <a:pathLst>
                  <a:path w="723" h="1" fill="none" extrusionOk="0">
                    <a:moveTo>
                      <a:pt x="722" y="1"/>
                    </a:moveTo>
                    <a:lnTo>
                      <a:pt x="1" y="1"/>
                    </a:ln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63" name="Google Shape;963;p33"/>
            <p:cNvCxnSpPr/>
            <p:nvPr/>
          </p:nvCxnSpPr>
          <p:spPr>
            <a:xfrm>
              <a:off x="4824300" y="3289650"/>
              <a:ext cx="1682400" cy="0"/>
            </a:xfrm>
            <a:prstGeom prst="straightConnector1">
              <a:avLst/>
            </a:prstGeom>
            <a:noFill/>
            <a:ln w="9525" cap="flat" cmpd="sng">
              <a:solidFill>
                <a:schemeClr val="dk1"/>
              </a:solidFill>
              <a:prstDash val="solid"/>
              <a:round/>
              <a:headEnd type="none" w="med" len="med"/>
              <a:tailEnd type="none" w="med" len="med"/>
            </a:ln>
          </p:spPr>
        </p:cxnSp>
      </p:grpSp>
      <p:sp>
        <p:nvSpPr>
          <p:cNvPr id="964" name="Google Shape;964;p33"/>
          <p:cNvSpPr/>
          <p:nvPr/>
        </p:nvSpPr>
        <p:spPr>
          <a:xfrm rot="-5400000" flipH="1">
            <a:off x="3833751" y="746372"/>
            <a:ext cx="1476497" cy="1907781"/>
          </a:xfrm>
          <a:custGeom>
            <a:avLst/>
            <a:gdLst/>
            <a:ahLst/>
            <a:cxnLst/>
            <a:rect l="l" t="t" r="r" b="b"/>
            <a:pathLst>
              <a:path w="19665" h="27598" fill="none" extrusionOk="0">
                <a:moveTo>
                  <a:pt x="5184" y="1166"/>
                </a:moveTo>
                <a:cubicBezTo>
                  <a:pt x="2098" y="2825"/>
                  <a:pt x="1" y="6083"/>
                  <a:pt x="1" y="9832"/>
                </a:cubicBezTo>
                <a:lnTo>
                  <a:pt x="1" y="17766"/>
                </a:lnTo>
                <a:cubicBezTo>
                  <a:pt x="1" y="23196"/>
                  <a:pt x="4403" y="27598"/>
                  <a:pt x="9833" y="27598"/>
                </a:cubicBezTo>
                <a:lnTo>
                  <a:pt x="9833" y="27598"/>
                </a:lnTo>
                <a:cubicBezTo>
                  <a:pt x="15262" y="27598"/>
                  <a:pt x="19664" y="23196"/>
                  <a:pt x="19664" y="17766"/>
                </a:cubicBezTo>
                <a:lnTo>
                  <a:pt x="19664" y="9832"/>
                </a:lnTo>
                <a:cubicBezTo>
                  <a:pt x="19664" y="4401"/>
                  <a:pt x="15262" y="0"/>
                  <a:pt x="9833" y="0"/>
                </a:cubicBezTo>
                <a:lnTo>
                  <a:pt x="9833" y="0"/>
                </a:lnTo>
                <a:cubicBezTo>
                  <a:pt x="9074" y="0"/>
                  <a:pt x="8335" y="85"/>
                  <a:pt x="7626" y="248"/>
                </a:cubicBezTo>
              </a:path>
            </a:pathLst>
          </a:custGeom>
          <a:no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rot="10800000" flipH="1">
            <a:off x="179532" y="1689085"/>
            <a:ext cx="1073516" cy="1073473"/>
          </a:xfrm>
          <a:custGeom>
            <a:avLst/>
            <a:gdLst/>
            <a:ahLst/>
            <a:cxnLst/>
            <a:rect l="l" t="t" r="r" b="b"/>
            <a:pathLst>
              <a:path w="25478" h="25477" fill="none" extrusionOk="0">
                <a:moveTo>
                  <a:pt x="21746" y="3731"/>
                </a:moveTo>
                <a:cubicBezTo>
                  <a:pt x="24135" y="6120"/>
                  <a:pt x="25477" y="9361"/>
                  <a:pt x="25477" y="12739"/>
                </a:cubicBezTo>
                <a:cubicBezTo>
                  <a:pt x="25477" y="16117"/>
                  <a:pt x="24135" y="19357"/>
                  <a:pt x="21746" y="21746"/>
                </a:cubicBezTo>
                <a:cubicBezTo>
                  <a:pt x="19358" y="24135"/>
                  <a:pt x="16117" y="25477"/>
                  <a:pt x="12739" y="25477"/>
                </a:cubicBezTo>
                <a:cubicBezTo>
                  <a:pt x="9360" y="25477"/>
                  <a:pt x="6120" y="24135"/>
                  <a:pt x="3732" y="21746"/>
                </a:cubicBezTo>
                <a:cubicBezTo>
                  <a:pt x="1343" y="19357"/>
                  <a:pt x="0" y="16117"/>
                  <a:pt x="0" y="12739"/>
                </a:cubicBezTo>
                <a:cubicBezTo>
                  <a:pt x="0" y="9361"/>
                  <a:pt x="1343" y="6120"/>
                  <a:pt x="3732" y="3731"/>
                </a:cubicBezTo>
                <a:cubicBezTo>
                  <a:pt x="6120" y="1342"/>
                  <a:pt x="9360" y="1"/>
                  <a:pt x="12739" y="1"/>
                </a:cubicBezTo>
                <a:cubicBezTo>
                  <a:pt x="16117" y="1"/>
                  <a:pt x="19358" y="1342"/>
                  <a:pt x="21746" y="3731"/>
                </a:cubicBezTo>
                <a:close/>
              </a:path>
            </a:pathLst>
          </a:custGeom>
          <a:solidFill>
            <a:schemeClr val="dk1"/>
          </a:solidFill>
          <a:ln w="9525" cap="flat" cmpd="sng">
            <a:solidFill>
              <a:schemeClr val="dk1"/>
            </a:solidFill>
            <a:prstDash val="solid"/>
            <a:miter lim="10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3"/>
          <p:cNvSpPr/>
          <p:nvPr/>
        </p:nvSpPr>
        <p:spPr>
          <a:xfrm flipH="1">
            <a:off x="281507" y="2504299"/>
            <a:ext cx="409513" cy="409491"/>
          </a:xfrm>
          <a:custGeom>
            <a:avLst/>
            <a:gdLst/>
            <a:ahLst/>
            <a:cxnLst/>
            <a:rect l="l" t="t" r="r" b="b"/>
            <a:pathLst>
              <a:path w="9145" h="9144" extrusionOk="0">
                <a:moveTo>
                  <a:pt x="4573" y="0"/>
                </a:moveTo>
                <a:lnTo>
                  <a:pt x="4467" y="2286"/>
                </a:lnTo>
                <a:lnTo>
                  <a:pt x="4381" y="4162"/>
                </a:lnTo>
                <a:lnTo>
                  <a:pt x="3994" y="3866"/>
                </a:lnTo>
                <a:lnTo>
                  <a:pt x="3271" y="3310"/>
                </a:lnTo>
                <a:lnTo>
                  <a:pt x="3848" y="4017"/>
                </a:lnTo>
                <a:lnTo>
                  <a:pt x="4147" y="4382"/>
                </a:lnTo>
                <a:lnTo>
                  <a:pt x="2286" y="4467"/>
                </a:lnTo>
                <a:lnTo>
                  <a:pt x="0" y="4572"/>
                </a:lnTo>
                <a:lnTo>
                  <a:pt x="2286" y="4677"/>
                </a:lnTo>
                <a:lnTo>
                  <a:pt x="4157" y="4763"/>
                </a:lnTo>
                <a:lnTo>
                  <a:pt x="3859" y="5142"/>
                </a:lnTo>
                <a:lnTo>
                  <a:pt x="3296" y="5859"/>
                </a:lnTo>
                <a:lnTo>
                  <a:pt x="4009" y="5289"/>
                </a:lnTo>
                <a:lnTo>
                  <a:pt x="4382" y="4991"/>
                </a:lnTo>
                <a:lnTo>
                  <a:pt x="4467" y="6858"/>
                </a:lnTo>
                <a:lnTo>
                  <a:pt x="4572" y="9144"/>
                </a:lnTo>
                <a:lnTo>
                  <a:pt x="4678" y="6858"/>
                </a:lnTo>
                <a:lnTo>
                  <a:pt x="4763" y="4984"/>
                </a:lnTo>
                <a:lnTo>
                  <a:pt x="5146" y="5282"/>
                </a:lnTo>
                <a:lnTo>
                  <a:pt x="5866" y="5842"/>
                </a:lnTo>
                <a:lnTo>
                  <a:pt x="5292" y="5132"/>
                </a:lnTo>
                <a:lnTo>
                  <a:pt x="4994" y="4762"/>
                </a:lnTo>
                <a:lnTo>
                  <a:pt x="6858" y="4677"/>
                </a:lnTo>
                <a:lnTo>
                  <a:pt x="9144" y="4572"/>
                </a:lnTo>
                <a:lnTo>
                  <a:pt x="6858" y="4467"/>
                </a:lnTo>
                <a:lnTo>
                  <a:pt x="4978" y="4381"/>
                </a:lnTo>
                <a:lnTo>
                  <a:pt x="5272" y="3987"/>
                </a:lnTo>
                <a:lnTo>
                  <a:pt x="5822" y="3259"/>
                </a:lnTo>
                <a:lnTo>
                  <a:pt x="5121" y="3843"/>
                </a:lnTo>
                <a:lnTo>
                  <a:pt x="4763" y="4142"/>
                </a:lnTo>
                <a:lnTo>
                  <a:pt x="4678" y="2286"/>
                </a:lnTo>
                <a:lnTo>
                  <a:pt x="4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34"/>
          <p:cNvSpPr txBox="1">
            <a:spLocks noGrp="1"/>
          </p:cNvSpPr>
          <p:nvPr>
            <p:ph type="title"/>
          </p:nvPr>
        </p:nvSpPr>
        <p:spPr>
          <a:xfrm>
            <a:off x="881989" y="646444"/>
            <a:ext cx="3023036" cy="58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a:latin typeface="+mn-lt"/>
              </a:rPr>
              <a:t>2.</a:t>
            </a:r>
            <a:r>
              <a:rPr lang="en-US" b="1">
                <a:latin typeface="+mn-lt"/>
              </a:rPr>
              <a:t>1. Giáo viên</a:t>
            </a:r>
            <a:endParaRPr b="1">
              <a:latin typeface="+mn-lt"/>
            </a:endParaRPr>
          </a:p>
        </p:txBody>
      </p:sp>
      <p:sp>
        <p:nvSpPr>
          <p:cNvPr id="972" name="Google Shape;972;p34"/>
          <p:cNvSpPr txBox="1">
            <a:spLocks noGrp="1"/>
          </p:cNvSpPr>
          <p:nvPr>
            <p:ph type="body" idx="1"/>
          </p:nvPr>
        </p:nvSpPr>
        <p:spPr>
          <a:xfrm>
            <a:off x="1035291" y="1235344"/>
            <a:ext cx="7484766" cy="873155"/>
          </a:xfrm>
          <a:prstGeom prst="rect">
            <a:avLst/>
          </a:prstGeom>
        </p:spPr>
        <p:txBody>
          <a:bodyPr spcFirstLastPara="1" wrap="square" lIns="91425" tIns="91425" rIns="91425" bIns="91425" anchor="t" anchorCtr="0">
            <a:noAutofit/>
          </a:bodyPr>
          <a:lstStyle/>
          <a:p>
            <a:pPr marL="0" indent="0">
              <a:lnSpc>
                <a:spcPct val="120000"/>
              </a:lnSpc>
              <a:buNone/>
            </a:pPr>
            <a:r>
              <a:rPr lang="vi-VN" sz="1800">
                <a:latin typeface="+mn-lt"/>
              </a:rPr>
              <a:t>- Bước 1: </a:t>
            </a:r>
          </a:p>
          <a:p>
            <a:pPr marL="0" indent="0">
              <a:lnSpc>
                <a:spcPct val="120000"/>
              </a:lnSpc>
              <a:buNone/>
            </a:pPr>
            <a:r>
              <a:rPr lang="vi-VN" sz="1800">
                <a:latin typeface="+mn-lt"/>
              </a:rPr>
              <a:t>+ Vào trình duyệt: </a:t>
            </a:r>
            <a:r>
              <a:rPr lang="vi-VN" sz="1800">
                <a:latin typeface="+mn-lt"/>
                <a:hlinkClick r:id="rId4"/>
              </a:rPr>
              <a:t>https://quizizz.com/</a:t>
            </a:r>
            <a:endParaRPr lang="vi-VN" sz="1800">
              <a:latin typeface="+mn-lt"/>
            </a:endParaRPr>
          </a:p>
          <a:p>
            <a:pPr marL="0" indent="0">
              <a:lnSpc>
                <a:spcPct val="120000"/>
              </a:lnSpc>
              <a:buNone/>
            </a:pPr>
            <a:r>
              <a:rPr lang="vi-VN" sz="1800">
                <a:latin typeface="+mn-lt"/>
              </a:rPr>
              <a:t>+ Nhấp chuột vào “Get started” và làm theo hướng dẫn để lập tài khoản</a:t>
            </a:r>
            <a:r>
              <a:rPr lang="en-US" sz="1800">
                <a:latin typeface="+mn-lt"/>
              </a:rPr>
              <a:t>.</a:t>
            </a:r>
            <a:endParaRPr lang="vi-VN" sz="1800">
              <a:latin typeface="+mn-lt"/>
            </a:endParaRPr>
          </a:p>
          <a:p>
            <a:pPr marL="0" lvl="0" indent="0" algn="l" rtl="0">
              <a:lnSpc>
                <a:spcPct val="120000"/>
              </a:lnSpc>
              <a:spcBef>
                <a:spcPts val="0"/>
              </a:spcBef>
              <a:spcAft>
                <a:spcPts val="0"/>
              </a:spcAft>
              <a:buNone/>
            </a:pPr>
            <a:endParaRPr lang="vi-VN" sz="1800">
              <a:latin typeface="+mn-lt"/>
            </a:endParaRPr>
          </a:p>
        </p:txBody>
      </p:sp>
      <p:sp>
        <p:nvSpPr>
          <p:cNvPr id="2" name="AutoShape 2" descr="Sử dụng Quizi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pic>
        <p:nvPicPr>
          <p:cNvPr id="3" name="Picture 2"/>
          <p:cNvPicPr>
            <a:picLocks noChangeAspect="1"/>
          </p:cNvPicPr>
          <p:nvPr/>
        </p:nvPicPr>
        <p:blipFill>
          <a:blip r:embed="rId5"/>
          <a:stretch>
            <a:fillRect/>
          </a:stretch>
        </p:blipFill>
        <p:spPr>
          <a:xfrm>
            <a:off x="1908719" y="2441987"/>
            <a:ext cx="6202547" cy="216228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1"/>
                                        </p:tgtEl>
                                        <p:attrNameLst>
                                          <p:attrName>style.visibility</p:attrName>
                                        </p:attrNameLst>
                                      </p:cBhvr>
                                      <p:to>
                                        <p:strVal val="visible"/>
                                      </p:to>
                                    </p:set>
                                    <p:animEffect transition="in" filter="fade">
                                      <p:cBhvr>
                                        <p:cTn id="7" dur="1000"/>
                                        <p:tgtEl>
                                          <p:spTgt spid="971"/>
                                        </p:tgtEl>
                                      </p:cBhvr>
                                    </p:animEffect>
                                    <p:anim calcmode="lin" valueType="num">
                                      <p:cBhvr>
                                        <p:cTn id="8" dur="1000" fill="hold"/>
                                        <p:tgtEl>
                                          <p:spTgt spid="971"/>
                                        </p:tgtEl>
                                        <p:attrNameLst>
                                          <p:attrName>ppt_x</p:attrName>
                                        </p:attrNameLst>
                                      </p:cBhvr>
                                      <p:tavLst>
                                        <p:tav tm="0">
                                          <p:val>
                                            <p:strVal val="#ppt_x"/>
                                          </p:val>
                                        </p:tav>
                                        <p:tav tm="100000">
                                          <p:val>
                                            <p:strVal val="#ppt_x"/>
                                          </p:val>
                                        </p:tav>
                                      </p:tavLst>
                                    </p:anim>
                                    <p:anim calcmode="lin" valueType="num">
                                      <p:cBhvr>
                                        <p:cTn id="9" dur="1000" fill="hold"/>
                                        <p:tgtEl>
                                          <p:spTgt spid="9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72">
                                            <p:txEl>
                                              <p:pRg st="0" end="0"/>
                                            </p:txEl>
                                          </p:spTgt>
                                        </p:tgtEl>
                                        <p:attrNameLst>
                                          <p:attrName>style.visibility</p:attrName>
                                        </p:attrNameLst>
                                      </p:cBhvr>
                                      <p:to>
                                        <p:strVal val="visible"/>
                                      </p:to>
                                    </p:set>
                                    <p:animEffect transition="in" filter="barn(inVertical)">
                                      <p:cBhvr>
                                        <p:cTn id="14" dur="500"/>
                                        <p:tgtEl>
                                          <p:spTgt spid="972">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972">
                                            <p:txEl>
                                              <p:pRg st="1" end="1"/>
                                            </p:txEl>
                                          </p:spTgt>
                                        </p:tgtEl>
                                        <p:attrNameLst>
                                          <p:attrName>style.visibility</p:attrName>
                                        </p:attrNameLst>
                                      </p:cBhvr>
                                      <p:to>
                                        <p:strVal val="visible"/>
                                      </p:to>
                                    </p:set>
                                    <p:animEffect transition="in" filter="barn(inVertical)">
                                      <p:cBhvr>
                                        <p:cTn id="17" dur="500"/>
                                        <p:tgtEl>
                                          <p:spTgt spid="972">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972">
                                            <p:txEl>
                                              <p:pRg st="2" end="2"/>
                                            </p:txEl>
                                          </p:spTgt>
                                        </p:tgtEl>
                                        <p:attrNameLst>
                                          <p:attrName>style.visibility</p:attrName>
                                        </p:attrNameLst>
                                      </p:cBhvr>
                                      <p:to>
                                        <p:strVal val="visible"/>
                                      </p:to>
                                    </p:set>
                                    <p:animEffect transition="in" filter="barn(inVertical)">
                                      <p:cBhvr>
                                        <p:cTn id="20" dur="500"/>
                                        <p:tgtEl>
                                          <p:spTgt spid="97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Hướng dẫn tạo trò chơi trên phần mền QUZIZZ"/>
  <p:tag name="ISPRING_ULTRA_SCORM_COURSE_ID" val="AB18F9CA-CF76-4BFD-B627-22AF649D510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u0004{0F9A86C6-73BD-4738-92D0-BEA063D330BE}&quot;,&quot;C:\\Users\\Dell\\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Hướng dẫn tạo trò chơi trên phần mền QUZIZZ"/>
</p:tagLst>
</file>

<file path=ppt/tags/tag10.xml><?xml version="1.0" encoding="utf-8"?>
<p:tagLst xmlns:a="http://schemas.openxmlformats.org/drawingml/2006/main" xmlns:r="http://schemas.openxmlformats.org/officeDocument/2006/relationships" xmlns:p="http://schemas.openxmlformats.org/presentationml/2006/main">
  <p:tag name="GENSWF_SLIDE_UID" val="{9AE9EAA1-B416-4D6C-B45D-0716E5D635DA}:260"/>
</p:tagLst>
</file>

<file path=ppt/tags/tag11.xml><?xml version="1.0" encoding="utf-8"?>
<p:tagLst xmlns:a="http://schemas.openxmlformats.org/drawingml/2006/main" xmlns:r="http://schemas.openxmlformats.org/officeDocument/2006/relationships" xmlns:p="http://schemas.openxmlformats.org/presentationml/2006/main">
  <p:tag name="GENSWF_SLIDE_UID" val="{7A29E7A7-5BFD-49FD-B137-D8D9E6353894}:297"/>
</p:tagLst>
</file>

<file path=ppt/tags/tag12.xml><?xml version="1.0" encoding="utf-8"?>
<p:tagLst xmlns:a="http://schemas.openxmlformats.org/drawingml/2006/main" xmlns:r="http://schemas.openxmlformats.org/officeDocument/2006/relationships" xmlns:p="http://schemas.openxmlformats.org/presentationml/2006/main">
  <p:tag name="GENSWF_SLIDE_UID" val="{5BD4D55A-3638-4EA0-97A5-89CB068BF614}:298"/>
</p:tagLst>
</file>

<file path=ppt/tags/tag13.xml><?xml version="1.0" encoding="utf-8"?>
<p:tagLst xmlns:a="http://schemas.openxmlformats.org/drawingml/2006/main" xmlns:r="http://schemas.openxmlformats.org/officeDocument/2006/relationships" xmlns:p="http://schemas.openxmlformats.org/presentationml/2006/main">
  <p:tag name="GENSWF_SLIDE_UID" val="{14883B8B-CFD0-4455-A433-58431E26A758}:299"/>
</p:tagLst>
</file>

<file path=ppt/tags/tag14.xml><?xml version="1.0" encoding="utf-8"?>
<p:tagLst xmlns:a="http://schemas.openxmlformats.org/drawingml/2006/main" xmlns:r="http://schemas.openxmlformats.org/officeDocument/2006/relationships" xmlns:p="http://schemas.openxmlformats.org/presentationml/2006/main">
  <p:tag name="GENSWF_SLIDE_UID" val="{C26F3C27-CA1B-4671-AC07-21E1F559BF70}:301"/>
</p:tagLst>
</file>

<file path=ppt/tags/tag15.xml><?xml version="1.0" encoding="utf-8"?>
<p:tagLst xmlns:a="http://schemas.openxmlformats.org/drawingml/2006/main" xmlns:r="http://schemas.openxmlformats.org/officeDocument/2006/relationships" xmlns:p="http://schemas.openxmlformats.org/presentationml/2006/main">
  <p:tag name="GENSWF_SLIDE_UID" val="{58DDB3BA-3603-40E4-AE08-D48558BE2427}:302"/>
</p:tagLst>
</file>

<file path=ppt/tags/tag16.xml><?xml version="1.0" encoding="utf-8"?>
<p:tagLst xmlns:a="http://schemas.openxmlformats.org/drawingml/2006/main" xmlns:r="http://schemas.openxmlformats.org/officeDocument/2006/relationships" xmlns:p="http://schemas.openxmlformats.org/presentationml/2006/main">
  <p:tag name="GENSWF_SLIDE_UID" val="{4BB63641-52DD-4FDD-BAF0-E13DB243ABDA}:303"/>
</p:tagLst>
</file>

<file path=ppt/tags/tag2.xml><?xml version="1.0" encoding="utf-8"?>
<p:tagLst xmlns:a="http://schemas.openxmlformats.org/drawingml/2006/main" xmlns:r="http://schemas.openxmlformats.org/officeDocument/2006/relationships" xmlns:p="http://schemas.openxmlformats.org/presentationml/2006/main">
  <p:tag name="GENSWF_SLIDE_UID" val="{9D3BF874-FCE5-413A-8220-B5AA6FBE8A8A}:256"/>
</p:tagLst>
</file>

<file path=ppt/tags/tag3.xml><?xml version="1.0" encoding="utf-8"?>
<p:tagLst xmlns:a="http://schemas.openxmlformats.org/drawingml/2006/main" xmlns:r="http://schemas.openxmlformats.org/officeDocument/2006/relationships" xmlns:p="http://schemas.openxmlformats.org/presentationml/2006/main">
  <p:tag name="GENSWF_SLIDE_UID" val="{C69EC090-C295-4560-86B6-8E7ACD5B81AD}:258"/>
</p:tagLst>
</file>

<file path=ppt/tags/tag4.xml><?xml version="1.0" encoding="utf-8"?>
<p:tagLst xmlns:a="http://schemas.openxmlformats.org/drawingml/2006/main" xmlns:r="http://schemas.openxmlformats.org/officeDocument/2006/relationships" xmlns:p="http://schemas.openxmlformats.org/presentationml/2006/main">
  <p:tag name="GENSWF_SLIDE_UID" val="{4A566DFE-1E2C-4BD5-9B41-8C0C9D39A9F1}:259"/>
</p:tagLst>
</file>

<file path=ppt/tags/tag5.xml><?xml version="1.0" encoding="utf-8"?>
<p:tagLst xmlns:a="http://schemas.openxmlformats.org/drawingml/2006/main" xmlns:r="http://schemas.openxmlformats.org/officeDocument/2006/relationships" xmlns:p="http://schemas.openxmlformats.org/presentationml/2006/main">
  <p:tag name="GENSWF_SLIDE_UID" val="{932397E8-8B9D-4599-A834-1DA70E396D9B}:269"/>
</p:tagLst>
</file>

<file path=ppt/tags/tag6.xml><?xml version="1.0" encoding="utf-8"?>
<p:tagLst xmlns:a="http://schemas.openxmlformats.org/drawingml/2006/main" xmlns:r="http://schemas.openxmlformats.org/officeDocument/2006/relationships" xmlns:p="http://schemas.openxmlformats.org/presentationml/2006/main">
  <p:tag name="GENSWF_SLIDE_UID" val="{E8CAC87A-B7EE-4F61-BCD4-3EFABBFD84E7}:300"/>
</p:tagLst>
</file>

<file path=ppt/tags/tag7.xml><?xml version="1.0" encoding="utf-8"?>
<p:tagLst xmlns:a="http://schemas.openxmlformats.org/drawingml/2006/main" xmlns:r="http://schemas.openxmlformats.org/officeDocument/2006/relationships" xmlns:p="http://schemas.openxmlformats.org/presentationml/2006/main">
  <p:tag name="GENSWF_SLIDE_UID" val="{99C75378-EB59-40A5-A613-BB8E545F24D7}:309"/>
</p:tagLst>
</file>

<file path=ppt/tags/tag8.xml><?xml version="1.0" encoding="utf-8"?>
<p:tagLst xmlns:a="http://schemas.openxmlformats.org/drawingml/2006/main" xmlns:r="http://schemas.openxmlformats.org/officeDocument/2006/relationships" xmlns:p="http://schemas.openxmlformats.org/presentationml/2006/main">
  <p:tag name="GENSWF_SLIDE_UID" val="{DCF59FD3-8F81-4460-8C83-A42B2D101EF9}:310"/>
</p:tagLst>
</file>

<file path=ppt/tags/tag9.xml><?xml version="1.0" encoding="utf-8"?>
<p:tagLst xmlns:a="http://schemas.openxmlformats.org/drawingml/2006/main" xmlns:r="http://schemas.openxmlformats.org/officeDocument/2006/relationships" xmlns:p="http://schemas.openxmlformats.org/presentationml/2006/main">
  <p:tag name="GENSWF_SLIDE_UID" val="{CA80B214-81F7-4CD0-BBCD-741A0DA0275A}:296"/>
</p:tagLst>
</file>

<file path=ppt/theme/theme1.xml><?xml version="1.0" encoding="utf-8"?>
<a:theme xmlns:a="http://schemas.openxmlformats.org/drawingml/2006/main" name="Policies to Reduce Air Pollution Levels Project Proposal by Slidesgo">
  <a:themeElements>
    <a:clrScheme name="Simple Light">
      <a:dk1>
        <a:srgbClr val="000000"/>
      </a:dk1>
      <a:lt1>
        <a:srgbClr val="C9DAF8"/>
      </a:lt1>
      <a:dk2>
        <a:srgbClr val="FFFFFF"/>
      </a:dk2>
      <a:lt2>
        <a:srgbClr val="EEEEEE"/>
      </a:lt2>
      <a:accent1>
        <a:srgbClr val="A8A8A8"/>
      </a:accent1>
      <a:accent2>
        <a:srgbClr val="434343"/>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709</Words>
  <Application>Microsoft Office PowerPoint</Application>
  <PresentationFormat>On-screen Show (16:9)</PresentationFormat>
  <Paragraphs>49</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Archivo SemiBold</vt:lpstr>
      <vt:lpstr>Wingdings</vt:lpstr>
      <vt:lpstr>Open Sans ExtraBold</vt:lpstr>
      <vt:lpstr>Open Sans</vt:lpstr>
      <vt:lpstr>Work Sans</vt:lpstr>
      <vt:lpstr>Policies to Reduce Air Pollution Levels Project Proposal by Slidesgo</vt:lpstr>
      <vt:lpstr>PHẦN MỀM QUIZIZZ</vt:lpstr>
      <vt:lpstr>01</vt:lpstr>
      <vt:lpstr>01</vt:lpstr>
      <vt:lpstr>PowerPoint Presentation</vt:lpstr>
      <vt:lpstr>PowerPoint Presentation</vt:lpstr>
      <vt:lpstr>Ưu điểm:   - Quizizz cung cấp cho GV các công cụ để tạo ra các bài kiểm tra, bài tập và trò chơi giáo dục cho HS. - HS có thể truy cập Quizizz từ bất kì thiết bị nào có kết nối Internet và tham gia các trò chơi giáo dục của GV. - Các câu hỏi trắc nghiệm, câu hỏi điền vào chỗ trống, câu hỏi tự luận và các trò chơi giáo dục khác giúp HS học tập một cách thú vị và hiệu quả. - Công cụ theo dõi tiến độ học tập của HS, đánh giá kết quả và cung cấp phản hồi để tăng cường khả năng học tập của HS.   </vt:lpstr>
      <vt:lpstr>Hạn chế</vt:lpstr>
      <vt:lpstr>02</vt:lpstr>
      <vt:lpstr>2.1. Giáo viên</vt:lpstr>
      <vt:lpstr>PowerPoint Presentation</vt:lpstr>
      <vt:lpstr>PowerPoint Presentation</vt:lpstr>
      <vt:lpstr>PowerPoint Presentation</vt:lpstr>
      <vt:lpstr>PowerPoint Presentation</vt:lpstr>
      <vt:lpstr>* Dùng trên điện thoại:</vt:lpstr>
      <vt:lpstr>03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Hướng dẫn tạo trò chơi trên phần mền QUZIZZ</dc:title>
  <dc:creator>Đỗ Thị Hoài</dc:creator>
  <cp:lastModifiedBy>dung phan</cp:lastModifiedBy>
  <cp:revision>14</cp:revision>
  <dcterms:created xsi:type="dcterms:W3CDTF">2023-09-11T03:29:24Z</dcterms:created>
  <dcterms:modified xsi:type="dcterms:W3CDTF">2026-01-21T09:30:42Z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E07C189A391B4908A53279750236CA88</vt:lpwstr>
  </property>
  <property fmtid="{D5CDD505-2E9C-101B-9397-08002B2CF9AE}" pid="3" name="KSOProductBuildVer">
    <vt:lpwstr>1033-11.2.0.11537</vt:lpwstr>
  </property>
</Properties>
</file>