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18E64-A354-4E90-B214-373A1685BDD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1372A-5B6C-4BBE-AFB5-EA6E0ABE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1372A-5B6C-4BBE-AFB5-EA6E0ABE30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4B22-1D6E-C4B8-7710-D26EE19E6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8F191-9F85-B87D-67FE-B4D642540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AA2DE-706C-2700-9286-4AFB02D1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CFC9-A483-7195-9767-ACF54BC6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E0793-040B-0DE8-758E-7FFFAC43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C364-AE59-801E-F2AC-9487D143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B4D46-D498-5408-3F25-AE94A36B9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04E11-67C9-9801-7DC8-1F45D3A9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D48A3-EA5C-F13E-95C9-BFFFC07E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826-CE9A-5B33-66EE-3B1EFB2C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E6323-B8E8-5F4D-9D37-115B49823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59B8A-8B78-CD5E-D153-091171F26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1C5D7-0C7C-EC86-7DAB-CC4DBE41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0C66-FC14-A9AB-4E9C-788FD2B6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E825A-78AD-DA3D-3485-B1570F81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435B-2230-0912-B064-F1025FAE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B155-E065-9E5B-E87B-B9F078343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33DD9-20F5-4575-BB65-BD719F3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7810A-1CCB-F420-E36B-C6E41DC0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92A0-2F26-0347-A575-F9203431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9D7A-71CF-1263-949C-A7706F50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C5F43-D6C6-5BB5-7951-E11D739C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3F669-7E67-A006-B1C1-21DED5C6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507EF-9209-4EAF-6675-85F19205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E531-B4EA-AA27-66E2-91C4E2E5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5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BE59-DD4C-5133-5879-6F306C83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F881-BD29-C07F-63C0-516C262B5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3F8ED-8B25-E056-B463-AFB196047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5432C-A678-2617-C899-32764538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465CB-24DF-8F6F-A901-56B40664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FE552-1396-CD8E-17A8-9288859B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5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92B3-A818-42EA-44EB-3DAEF770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9C51-7800-AC14-23AC-CABDA1B7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B33FD-2C10-C39C-F7C6-AD5C1F721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92E9D-2BEF-FA66-B515-969558E25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763D7-9EE8-F170-983D-C5530B7C1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9409A-6F71-8EE3-1E50-D97ADB5C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1DF7B-9877-400A-C623-7A56EFA5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8B194-BCFD-622B-1716-36CD3D20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5500-DA7E-A2C0-A647-9E0AAD22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5806B-188C-B9E2-43AE-161F5A34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95E77-CAFD-AF71-68C7-D81B14B6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1E4D0-687C-79A0-B3B9-226FE869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F6D30-7612-CBF7-A7F7-DCF20F8A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A9F32-D9F7-BDB9-75F0-067BB74A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4FF14-D0E6-5157-639C-ED7EAFCB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6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8B7D-9F1B-4FA5-D676-74F751D7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F1A27-1B7F-75C9-F946-A160700D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95B31-7624-7AE5-136F-19165BCB1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5F45E-09BF-96E0-8951-6BC3742E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5AC7C-519F-1560-E79F-5709403E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D1DEA-57A8-CA79-F390-BEC3B98B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9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E892-0242-FAE2-3C83-EFA20741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88D77-3561-6F6F-7E95-EEC363BBF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CE03E-7D76-8B89-6632-C60B97F6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A3B7E-D859-017F-F30E-EFC779BD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94EFF-316E-AC8C-A4B5-44CA2059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F88BF-C08A-1E59-96EE-F4CB071C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B24A1-57DE-4E0B-7A05-41068ABA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3E5B9-B436-5CDB-3A61-103D94A6F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87993-46C6-6BE0-A51C-228645206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F692-256C-4D63-9E05-04AD17C733A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3D646-94D1-5E13-D443-D700E78D3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12DF7-8596-8EA2-027B-00B36228C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0C63-A337-45D7-A437-AD9EAEB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1B76-F176-AFA9-846C-62B8C4CB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19" y="24446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2800" dirty="0"/>
              <a:t>BÀI TẬP RÈN LUYỆN KĨ NĂNG LEO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D3F4A-9409-6E32-015D-E81A57B35354}"/>
              </a:ext>
            </a:extLst>
          </p:cNvPr>
          <p:cNvSpPr txBox="1"/>
          <p:nvPr/>
        </p:nvSpPr>
        <p:spPr>
          <a:xfrm>
            <a:off x="4208206" y="1386971"/>
            <a:ext cx="377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GIÁO DUC THỂ CHẤT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42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2024-B008-9045-60AE-22D513BA7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0D048-B65B-DA74-0995-01FBB4253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B3A9B-55EE-17FD-9DA0-14041BD52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0"/>
            <a:ext cx="10545097" cy="6695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86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EEB6-F198-6956-8308-0D4B61B6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732CE7-4871-DC55-067B-FBE81858F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365125"/>
            <a:ext cx="10898655" cy="6374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18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756D-C840-BC2B-8A45-05142D7C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0D5A3C-21B4-649F-1975-DBDF0EA52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132736"/>
            <a:ext cx="11415252" cy="6725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04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254A-85A9-DC43-6F47-FCB46617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A6C63-B153-E0EA-E516-9C014BC3D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365124"/>
            <a:ext cx="11606981" cy="633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9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82E6-EA00-A3E2-61A7-6CCF980E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549DC-8905-9593-8506-F634674A6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" y="250722"/>
            <a:ext cx="10940844" cy="64597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476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TẬP RÈN LUYỆN KĨ NĂNG LEO (Tiết 1)"/>
  <p:tag name="ISPRING_ULTRA_SCORM_COURSE_ID" val="E0E0FE67-20C7-4999-AF3D-8D75D49B048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0004{0F9A86C6-73BD-4738-92D0-BEA063D330BE}&quot;,&quot;C:\\Users\\Dell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TẬP RÈN LUYỆN KĨ NĂNG LEO (Tiết 1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936FC7-6D05-4225-AB2D-9C4AD0C7C29D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23E3E7-39DC-4E47-B9A1-F393D0B63EE4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76D089-96A5-4001-8965-3F6F25623AEA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7ABB0A-ECFD-49E1-A07C-06543B322AB9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6F147E-568D-464B-8CCE-186903B2C268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53852A-8341-4C74-9616-D3942FDEC381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Widescreen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BÀI TẬP RÈN LUYỆN KĨ NĂNG LEO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RÈN LUYỆN KĨ NĂNG LEO (Tiết 1)</dc:title>
  <dc:creator>dung phan</dc:creator>
  <cp:lastModifiedBy>dung phan</cp:lastModifiedBy>
  <cp:revision>3</cp:revision>
  <dcterms:created xsi:type="dcterms:W3CDTF">2026-02-25T01:14:27Z</dcterms:created>
  <dcterms:modified xsi:type="dcterms:W3CDTF">2026-02-25T01:20:44Z</dcterms:modified>
</cp:coreProperties>
</file>