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6" r:id="rId3"/>
    <p:sldId id="257" r:id="rId4"/>
    <p:sldId id="258" r:id="rId5"/>
    <p:sldId id="259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1B4F5-EC43-4CB9-AB6E-8FEC983C546E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A00D8-F1BB-4FFE-BE1A-AAC921456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4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1372A-5B6C-4BBE-AFB5-EA6E0ABE30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76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A00D8-F1BB-4FFE-BE1A-AAC921456B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84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A00D8-F1BB-4FFE-BE1A-AAC921456B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99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A00D8-F1BB-4FFE-BE1A-AAC921456B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76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A00D8-F1BB-4FFE-BE1A-AAC921456B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9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BA461-25A8-D240-04A4-96193C1EA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BC4022-65C3-919A-1498-D8B9D217B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50634-242A-DBF0-A44A-9B1E1B509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83AE-8EC9-463B-A405-D9D5AE85B06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5EC82-FC15-359F-E728-E02DBD73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DF5C5-1047-C734-41E0-511F4E73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F776-6F85-4C25-95AB-15CDF1DA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8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3878A-7BE3-88CE-09DB-0272E46D0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02AB0C-BC6A-73DA-5B1F-047298292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43C6F-80D1-7692-92EC-5B0CA5D48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83AE-8EC9-463B-A405-D9D5AE85B06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DE337-BB8F-82D9-2DC6-6FF63C720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2F362-B67A-7D25-F7D4-187F7AB48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F776-6F85-4C25-95AB-15CDF1DA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4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EFA7F0-0299-C30B-30B4-0CA4AAE533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4651C1-B3AC-D1F8-1087-5CBB82D30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7A652-F60F-D5AF-51F3-0B32E6F71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83AE-8EC9-463B-A405-D9D5AE85B06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F0F8C-8171-B031-E702-567C8974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B96BD-5A25-9758-731B-7EBC8610B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F776-6F85-4C25-95AB-15CDF1DA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0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4A993-6852-C3D9-D4B7-3CEE4092A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D842-ED4A-A41F-11CE-EDD94A78D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D2CB3-C413-24FE-690A-91C732E9B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83AE-8EC9-463B-A405-D9D5AE85B06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993B3-539E-B65D-C795-4EDC23D08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B1C3B-78CD-21B4-8929-8151D5E05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F776-6F85-4C25-95AB-15CDF1DA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2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870F4-A440-CAC7-90C7-35BE8FB48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AC33C-DE20-B747-CBDB-4BEA0FBD2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2C2D4-B3BC-FBE0-0487-7FBBE2052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83AE-8EC9-463B-A405-D9D5AE85B06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7A87C-3677-4DF6-51AB-A20ABCF1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2D867-E3FB-3058-EE29-FE65BC4E1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F776-6F85-4C25-95AB-15CDF1DA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8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8BAE5-7C16-324B-86A7-7EB36F1C3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13C56-87AD-BCA2-9B91-741AE7E1A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5888A-14D1-CE0C-0504-C88E335C1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45E49-6D3D-B042-CB3D-DED76B2CD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83AE-8EC9-463B-A405-D9D5AE85B06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9E57D-D55C-BD82-5DB4-076182EF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2FD31-8704-EEC8-65AA-69FAF260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F776-6F85-4C25-95AB-15CDF1DA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0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964FB-7576-E2AF-1643-AAE41A320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141DF-44A1-0FA4-BE08-AB2B40C19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C10726-A41B-23E4-1139-BF25059EB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5BA0F8-A0A4-4AB6-2766-12E0CF3FF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95348-FEBD-44F5-7A50-6BB889F1BE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9982FA-6F65-A0E1-6342-BABF3DC4D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83AE-8EC9-463B-A405-D9D5AE85B06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3FD419-FD30-86A8-83E1-CAB760ED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83BF26-0645-E3AE-BA47-08327693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F776-6F85-4C25-95AB-15CDF1DA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4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A9989-CEBB-6B4D-F2EA-DA70A4DE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30C65B-5FC3-B1AC-AEF2-995C6A12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83AE-8EC9-463B-A405-D9D5AE85B06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3083C7-903E-2269-4020-6F052515F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62F1EB-0C19-D8D0-D155-2E8914EE4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F776-6F85-4C25-95AB-15CDF1DA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8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C4A3C-2B5F-71CC-D58C-378D6DE3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83AE-8EC9-463B-A405-D9D5AE85B06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CA7C0A-2CB6-9F67-4D91-2728FE269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D048D-B7CD-E87D-3F17-778051D28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F776-6F85-4C25-95AB-15CDF1DA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7F1B-22E1-49C5-B893-FF7EB458D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684DA-5D64-E90B-F129-F0B1A0AC8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41902-0E35-D48F-B542-12A2412AC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97318-54D5-36DA-A44A-29FA51267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83AE-8EC9-463B-A405-D9D5AE85B06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EF4F2-F39C-5D19-1646-1E96487C2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E3AA7-5E5E-17F7-9B75-78165D480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F776-6F85-4C25-95AB-15CDF1DA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13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EFAD8-0E85-1DB8-F652-5FD198270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CB0163-97D5-7D6A-EBFB-25E985A56D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05A6B6-A7BE-A19F-2D26-0AD9EC0FA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3B82D-B76A-F4DC-2432-FCD63D00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83AE-8EC9-463B-A405-D9D5AE85B06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8BEB4-05D6-E44E-4A31-1A40B915E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E2FEA-C12A-7944-0B84-09C49A28C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F776-6F85-4C25-95AB-15CDF1DA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9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88F22B-70D5-4957-818C-E0012A0A0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DA087-772D-F996-4539-89468080D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AEE4B-7355-659A-5009-B6D87BDD8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983AE-8EC9-463B-A405-D9D5AE85B067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5F7B9-7117-A6A1-E48E-F25B0319F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24B9D-156D-3254-E023-A5548B71D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6F776-6F85-4C25-95AB-15CDF1DA8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9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D1B76-F176-AFA9-846C-62B8C4CB3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19" y="24446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vi-VN" sz="2800" dirty="0"/>
              <a:t>BÀI TẬP RÈN LUYỆN KĨ NĂNG TRÈO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4D3F4A-9409-6E32-015D-E81A57B35354}"/>
              </a:ext>
            </a:extLst>
          </p:cNvPr>
          <p:cNvSpPr txBox="1"/>
          <p:nvPr/>
        </p:nvSpPr>
        <p:spPr>
          <a:xfrm>
            <a:off x="4208206" y="1386971"/>
            <a:ext cx="377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GIÁO DUC THỂ CHẤT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742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061BB-1CB3-794B-9B41-2A5B2F9F04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1D84AC-C5E3-2845-487A-199AF42C5D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7C40C5-1DED-A383-AA42-A7CA08CD7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5" y="0"/>
            <a:ext cx="1125301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9808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9C25-84B0-FF3F-0192-36470A846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1310C6-4C0E-236C-D2CC-064D88960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2" y="365124"/>
            <a:ext cx="11238271" cy="6330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9213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98882-3556-9FDB-4A34-C86D13873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B8648B-32FA-9DDC-8F65-32E3DE3B0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4" y="365124"/>
            <a:ext cx="11017044" cy="63453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301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43EC-0D24-A5A3-3E63-0359B6E2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3179CE-B94B-F8A3-2DB5-9D37CBF3B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78" y="681037"/>
            <a:ext cx="10648335" cy="58118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2430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Bài tập rèn kĩ năng trèo (Tiết 1)"/>
  <p:tag name="ISPRING_ULTRA_SCORM_COURSE_ID" val="D86C48C3-8D07-4654-ADA2-55A2CBCB6E1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_UNSAVED" val="[[&quot;\uFFFD\uFFFD\uFFFD\u0004{0F9A86C6-73BD-4738-92D0-BEA063D330BE}&quot;,&quot;C:\\Users\\Dell\\OneDrive\\Ta\u0300i liê\u0323u\\Presentation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tập rèn kĩ năng trèo (Tiết 1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936FC7-6D05-4225-AB2D-9C4AD0C7C29D}:2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A623B7-26C1-4BC9-81A4-CC36C4E6838B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3F3EFE-712E-4D11-A823-BCFA0DD7AD45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5C6E55-84EB-4833-9890-20C5DF546A60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BC54B9-D526-4AB5-BB05-A44AA51D6A4D}:2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16</Words>
  <Application>Microsoft Office PowerPoint</Application>
  <PresentationFormat>Widescreen</PresentationFormat>
  <Paragraphs>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BÀI TẬP RÈN LUYỆN KĨ NĂNG TRÈO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tập rèn kĩ năng trèo (Tiết 1)</dc:title>
  <dc:creator>dung phan</dc:creator>
  <cp:lastModifiedBy>dung phan</cp:lastModifiedBy>
  <cp:revision>2</cp:revision>
  <dcterms:created xsi:type="dcterms:W3CDTF">2026-02-25T01:28:37Z</dcterms:created>
  <dcterms:modified xsi:type="dcterms:W3CDTF">2026-02-25T01:50:42Z</dcterms:modified>
</cp:coreProperties>
</file>