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139DFE-D08E-41A2-858D-0D90CD37D3B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832BEC-EF85-4F34-A9B2-691DF3DB6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3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832BEC-EF85-4F34-A9B2-691DF3DB6CD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498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832BEC-EF85-4F34-A9B2-691DF3DB6CD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3534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832BEC-EF85-4F34-A9B2-691DF3DB6CD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5846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832BEC-EF85-4F34-A9B2-691DF3DB6CD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5369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832BEC-EF85-4F34-A9B2-691DF3DB6CD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8602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832BEC-EF85-4F34-A9B2-691DF3DB6CD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7309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832BEC-EF85-4F34-A9B2-691DF3DB6CD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8914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832BEC-EF85-4F34-A9B2-691DF3DB6CD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3819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832BEC-EF85-4F34-A9B2-691DF3DB6CD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355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0BD9-DCA0-425D-977E-5A6EB342336F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0E8E-4E47-40D9-87DA-5942D7AC2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51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0BD9-DCA0-425D-977E-5A6EB342336F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0E8E-4E47-40D9-87DA-5942D7AC2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296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0BD9-DCA0-425D-977E-5A6EB342336F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0E8E-4E47-40D9-87DA-5942D7AC2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990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0BD9-DCA0-425D-977E-5A6EB342336F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0E8E-4E47-40D9-87DA-5942D7AC2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768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0BD9-DCA0-425D-977E-5A6EB342336F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0E8E-4E47-40D9-87DA-5942D7AC2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836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0BD9-DCA0-425D-977E-5A6EB342336F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0E8E-4E47-40D9-87DA-5942D7AC2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674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0BD9-DCA0-425D-977E-5A6EB342336F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0E8E-4E47-40D9-87DA-5942D7AC2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649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0BD9-DCA0-425D-977E-5A6EB342336F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0E8E-4E47-40D9-87DA-5942D7AC2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33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0BD9-DCA0-425D-977E-5A6EB342336F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0E8E-4E47-40D9-87DA-5942D7AC2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704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0BD9-DCA0-425D-977E-5A6EB342336F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0E8E-4E47-40D9-87DA-5942D7AC2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757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0BD9-DCA0-425D-977E-5A6EB342336F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0E8E-4E47-40D9-87DA-5942D7AC2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13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A50BD9-DCA0-425D-977E-5A6EB342336F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B0E8E-4E47-40D9-87DA-5942D7AC2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381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LẬP KẾ HOẠCH CÁ NHÂN (TIẾT 2)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ĐẠO ĐỨC 5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6661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17" y="182244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TÌM HIỂU CÁCH LẬP KẾ HOẠCH CÁ NHÂN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517" y="2435461"/>
            <a:ext cx="3132909" cy="187974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30392" y="2448306"/>
            <a:ext cx="2943225" cy="18192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3617" y="2435461"/>
            <a:ext cx="2962275" cy="18669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16842" y="2359261"/>
            <a:ext cx="3105150" cy="19431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1458739"/>
            <a:ext cx="6374674" cy="64135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94189" y="4298579"/>
            <a:ext cx="11558856" cy="170211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711934" y="6165479"/>
            <a:ext cx="47233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THẢO LUẬN NHÓM 4 (5 PHÚT)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57354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943" y="-636"/>
            <a:ext cx="11848011" cy="1325563"/>
          </a:xfrm>
        </p:spPr>
        <p:txBody>
          <a:bodyPr>
            <a:normAutofit/>
          </a:bodyPr>
          <a:lstStyle/>
          <a:p>
            <a:pPr algn="just"/>
            <a:r>
              <a:rPr lang="vi-VN" sz="3600" dirty="0"/>
              <a:t>+ Bạn Nam đã đặt ra mục tiêu gì và lên kế hoạch như thế nào để đạt được mục tiêu đó?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943" y="1381490"/>
            <a:ext cx="11743507" cy="236754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vi-VN" sz="3600" dirty="0"/>
              <a:t>Bạn Nam đã đặt ra mục tiêu được chọn vào đội bóng rổ của trường để tham gia giải đấu cấp huyện. </a:t>
            </a:r>
            <a:endParaRPr lang="en-US" sz="3600" dirty="0"/>
          </a:p>
          <a:p>
            <a:pPr algn="just"/>
            <a:r>
              <a:rPr lang="vi-VN" sz="3600" dirty="0"/>
              <a:t>Bạn đã lên kế hoạch rất chi tiết và cụ thể để thực hiện mục tiêu của mình.</a:t>
            </a:r>
            <a:endParaRPr lang="en-US" sz="3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40903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00594" y="103868"/>
            <a:ext cx="11390811" cy="1325563"/>
          </a:xfrm>
        </p:spPr>
        <p:txBody>
          <a:bodyPr>
            <a:normAutofit/>
          </a:bodyPr>
          <a:lstStyle/>
          <a:p>
            <a:pPr algn="just"/>
            <a:r>
              <a:rPr lang="vi-VN" sz="3600" dirty="0"/>
              <a:t>+ Theo em, cần thực hiện những bước nào để lập kế hoạch cá nhân?</a:t>
            </a:r>
            <a:endParaRPr lang="en-US" sz="36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82880" y="1381491"/>
            <a:ext cx="11887199" cy="298150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vi-VN" sz="3400" dirty="0"/>
              <a:t>+ Cần thực hiện những bước sau để lập kế hoạch cá nhân: </a:t>
            </a:r>
            <a:endParaRPr lang="en-US" sz="3400" dirty="0"/>
          </a:p>
          <a:p>
            <a:pPr marL="0" indent="0" algn="just">
              <a:buNone/>
            </a:pPr>
            <a:r>
              <a:rPr lang="en-US" sz="3400" dirty="0"/>
              <a:t>	</a:t>
            </a:r>
            <a:r>
              <a:rPr lang="vi-VN" sz="3400" dirty="0"/>
              <a:t>1/ Xác định mục tiêu mà mình mong muốn; </a:t>
            </a:r>
            <a:endParaRPr lang="en-US" sz="3400" dirty="0"/>
          </a:p>
          <a:p>
            <a:pPr marL="0" indent="0" algn="just">
              <a:buNone/>
            </a:pPr>
            <a:r>
              <a:rPr lang="en-US" sz="3400" dirty="0"/>
              <a:t>	</a:t>
            </a:r>
            <a:r>
              <a:rPr lang="vi-VN" sz="3400" dirty="0"/>
              <a:t>2/ Xác định thời gian triển khai kế hoạch; </a:t>
            </a:r>
            <a:endParaRPr lang="en-US" sz="3400" dirty="0"/>
          </a:p>
          <a:p>
            <a:pPr marL="0" indent="0" algn="just">
              <a:buNone/>
            </a:pPr>
            <a:r>
              <a:rPr lang="en-US" sz="3400" dirty="0"/>
              <a:t>	</a:t>
            </a:r>
            <a:r>
              <a:rPr lang="vi-VN" sz="3400" dirty="0"/>
              <a:t>3/ Nhận diện ưu điểm và nhược điểm của bản thân; </a:t>
            </a:r>
            <a:endParaRPr lang="en-US" sz="3400" dirty="0"/>
          </a:p>
          <a:p>
            <a:pPr marL="0" indent="0" algn="just">
              <a:buNone/>
            </a:pPr>
            <a:r>
              <a:rPr lang="en-US" sz="3400" dirty="0"/>
              <a:t>	</a:t>
            </a:r>
            <a:r>
              <a:rPr lang="vi-VN" sz="3400" dirty="0"/>
              <a:t>4/ Xác định các công việc cụ thể để thực hiện kế hoạch</a:t>
            </a:r>
            <a:endParaRPr lang="en-US" sz="3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89439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8045" y="597770"/>
            <a:ext cx="3901440" cy="18158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vi-VN" sz="2800" dirty="0">
                <a:latin typeface="+mj-lt"/>
                <a:cs typeface="Calibri" panose="020F0502020204030204" pitchFamily="34" charset="0"/>
              </a:rPr>
              <a:t>1. Kế hoạch cá nhân là bản sắp xếp công việc theo thứ tự thời gian để thực hiện được mục tiêu</a:t>
            </a:r>
            <a:endParaRPr lang="en-US" sz="2800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87268" y="2432818"/>
            <a:ext cx="5444183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4000" dirty="0">
                <a:latin typeface="+mj-lt"/>
              </a:rPr>
              <a:t>LẬP KẾ HOẠCH CÁ NHÂN </a:t>
            </a:r>
          </a:p>
        </p:txBody>
      </p:sp>
      <p:sp>
        <p:nvSpPr>
          <p:cNvPr id="7" name="Rectangle 6"/>
          <p:cNvSpPr/>
          <p:nvPr/>
        </p:nvSpPr>
        <p:spPr>
          <a:xfrm>
            <a:off x="8085910" y="597770"/>
            <a:ext cx="3918856" cy="181588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121919" y="3146807"/>
            <a:ext cx="4920344" cy="224676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014756" y="3146807"/>
            <a:ext cx="5177244" cy="31085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Các bước lập kế hoạch cá nhân: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 Xác định muc tiêu;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2/ Xác định thời hạn hoàn thành;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3/ Nhận diện điểm mạnh, điểm yếu của bản thân;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4/ Xác định công việc để thực hiện kế hoạch.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8507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86748"/>
            <a:ext cx="10515600" cy="96728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LUYỆN TẬP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85" y="1902982"/>
            <a:ext cx="3843803" cy="218569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8192" y="1201781"/>
            <a:ext cx="11077328" cy="69233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16276" y="2043776"/>
            <a:ext cx="4159448" cy="190410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09012" y="1902982"/>
            <a:ext cx="3633361" cy="234534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38015" y="4097541"/>
            <a:ext cx="3907704" cy="262982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05907" y="4213755"/>
            <a:ext cx="3564664" cy="24719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35242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015" y="354864"/>
            <a:ext cx="11247119" cy="79746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501" y="1159078"/>
            <a:ext cx="11880666" cy="10873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KHÔNG TÁN THÀNH.</a:t>
            </a:r>
          </a:p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VÌ BẤT CỨ AI MUỐN THÀNH CÔNG ĐỀU PHẢI BIẾT LẬP KẾ HOẠCH CÁ NHÂN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27013" y="2901384"/>
            <a:ext cx="11247119" cy="123354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…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15978" y="4152211"/>
            <a:ext cx="11469187" cy="1606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TÁN THÀNH.</a:t>
            </a:r>
          </a:p>
          <a:p>
            <a:pPr algn="ctr">
              <a:lnSpc>
                <a:spcPct val="10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VÌ VIỆC CÂN ĐỐI THỜI GIAN SẼ GIÚP CHÚNG TA CHỦ ĐỘNG THỰC HIỆN CÁC BIỆN PHÁP CỦA KẾ HOẠCH MÀ KHÔNG ẢNH HƯỞNG ĐẾN CÁC VIỆC KHÁC. </a:t>
            </a:r>
          </a:p>
        </p:txBody>
      </p:sp>
      <p:pic>
        <p:nvPicPr>
          <p:cNvPr id="9" name="Picture 4" descr="Dấu Tick Và Dấu Chéo Reen Checkmark Ok Và Các Biểu Tượng X Màu Đỏ Được Cách  Ly Trên Nền Trắng Có Và Nút Không Để Bỏ Phiếu Quyết Định Hình minh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89" t="26276" r="13750" b="26335"/>
          <a:stretch/>
        </p:blipFill>
        <p:spPr bwMode="auto">
          <a:xfrm>
            <a:off x="4153990" y="1195741"/>
            <a:ext cx="318468" cy="322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Dấu Tick Và Dấu Chéo Reen Checkmark Ok Và Các Biểu Tượng X Màu Đỏ Được Cách  Ly Trên Nền Trắng Có Và Nút Không Để Bỏ Phiếu Quyết Định Hình minh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84" t="27701" r="53579" b="29770"/>
          <a:stretch/>
        </p:blipFill>
        <p:spPr bwMode="auto">
          <a:xfrm>
            <a:off x="4812977" y="4152211"/>
            <a:ext cx="490543" cy="357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43746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74320" y="2406391"/>
            <a:ext cx="11821886" cy="73156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04504" y="3162984"/>
            <a:ext cx="11991702" cy="1317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KHÔNG TÁN THÀNH.</a:t>
            </a:r>
          </a:p>
          <a:p>
            <a:pPr algn="just">
              <a:lnSpc>
                <a:spcPct val="10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CÓ THỂ ĐIỀU CHỈNH VÌ TRONG QUÁ TRÌNH THỰC HIỆN SẼ CÓ TÌNH HUỐNG PHÁT SINH. 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74320" y="4767943"/>
            <a:ext cx="11821886" cy="73156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kiên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74320" y="5513738"/>
            <a:ext cx="11821886" cy="1317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TÁN THÀNH.</a:t>
            </a:r>
          </a:p>
          <a:p>
            <a:pPr algn="just">
              <a:lnSpc>
                <a:spcPct val="10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VÌ SỰ KIÊN TRÌ SẼ GIÚP TA VƯỢT QUA KHÓ KHĂN KHI THỰC HIỆN KẾ HOẠCH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14606" y="39102"/>
            <a:ext cx="11671656" cy="82356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311334" y="889305"/>
            <a:ext cx="11880666" cy="1306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KHÔNG TÁN THÀNH.</a:t>
            </a:r>
          </a:p>
          <a:p>
            <a:pPr algn="just">
              <a:lnSpc>
                <a:spcPct val="10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ĐỐI VỚI NHỮNG VIỆC KHÓ, CẦN NHIỀU THỜI GIAN VẪN CẦN LẬP KẾ HOẠCH DÀI HẠN VÀ CÓ THỂ THỰC HIỆN ĐƯỢC</a:t>
            </a:r>
          </a:p>
        </p:txBody>
      </p:sp>
      <p:pic>
        <p:nvPicPr>
          <p:cNvPr id="13" name="Picture 4" descr="Dấu Tick Và Dấu Chéo Reen Checkmark Ok Và Các Biểu Tượng X Màu Đỏ Được Cách  Ly Trên Nền Trắng Có Và Nút Không Để Bỏ Phiếu Quyết Định Hình minh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89" t="26276" r="13750" b="26335"/>
          <a:stretch/>
        </p:blipFill>
        <p:spPr bwMode="auto">
          <a:xfrm>
            <a:off x="4330580" y="935876"/>
            <a:ext cx="318468" cy="322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Dấu Tick Và Dấu Chéo Reen Checkmark Ok Và Các Biểu Tượng X Màu Đỏ Được Cách  Ly Trên Nền Trắng Có Và Nút Không Để Bỏ Phiếu Quyết Định Hình minh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89" t="26276" r="13750" b="26335"/>
          <a:stretch/>
        </p:blipFill>
        <p:spPr bwMode="auto">
          <a:xfrm>
            <a:off x="4182594" y="3209521"/>
            <a:ext cx="318468" cy="322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Dấu Tick Và Dấu Chéo Reen Checkmark Ok Và Các Biểu Tượng X Màu Đỏ Được Cách  Ly Trên Nền Trắng Có Và Nút Không Để Bỏ Phiếu Quyết Định Hình minh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84" t="27701" r="53579" b="29770"/>
          <a:stretch/>
        </p:blipFill>
        <p:spPr bwMode="auto">
          <a:xfrm>
            <a:off x="4706924" y="5539864"/>
            <a:ext cx="490543" cy="357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79865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THÔNG ĐIỆP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2155371"/>
          </a:xfrm>
          <a:solidFill>
            <a:srgbClr val="FFFF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2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LẬP SẴN RÕ RÀNG</a:t>
            </a:r>
          </a:p>
          <a:p>
            <a:pPr marL="0" indent="0" algn="ctr">
              <a:buNone/>
            </a:pPr>
            <a:r>
              <a:rPr lang="en-US" sz="32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QUYẾT TÂM THỰC HIỆN, EM CÀNG THÀNH CÔNG</a:t>
            </a:r>
          </a:p>
        </p:txBody>
      </p:sp>
      <p:sp>
        <p:nvSpPr>
          <p:cNvPr id="4" name="AutoShape 2" descr="Dấu Tick Và Dấu Chéo Reen Checkmark Ok Và Các Biểu Tượng X Màu Đỏ Được Cách  Ly Trên Nền Trắng Có Và Nút Không Để Bỏ Phiếu Quyết Định Hình min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96755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CE_TITLE" val="KNTT  Bai 6 Lap ke hoach ca nhan tiết 2 PThuy"/>
  <p:tag name="ISPRING_ULTRA_SCORM_COURSE_ID" val="F42D274E-4D23-43F9-800D-806279CBABAE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\uFFFD\uFFFD\u0004{0F9A86C6-73BD-4738-92D0-BEA063D330BE}&quot;,&quot;C:\\Users\\Dell\\Downloads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KNTT  Bai 6 Lap ke hoach ca nhan tiết 2 PThuy"/>
  <p:tag name="ISPRING_FIRST_PUBLI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971FE86-295E-4492-88E1-6E4FC6BEB92A}:26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EF86AEE-A7FE-4883-9AF1-50007D7A539D}:25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8CE46DB-B9EC-4333-9941-A2BD84E6C798}:25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341F573-22BD-492C-A56D-611E72533533}:25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758F4B6-DEA1-44E1-BE17-0A31F559F76D}:25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ECFA0C0-E7B1-43EE-AC50-E0AC06B192C5}:26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ABA6BBA-3601-4FCF-B69A-8F098BF3BA69}:26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22283EA-7DAA-43EF-8BB6-F31761504FB8}:26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B67869B-F0B4-4923-A534-6DFBC59C981E}:26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553</Words>
  <Application>Microsoft Office PowerPoint</Application>
  <PresentationFormat>Widescreen</PresentationFormat>
  <Paragraphs>51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LẬP KẾ HOẠCH CÁ NHÂN (TIẾT 2)</vt:lpstr>
      <vt:lpstr>TÌM HIỂU CÁCH LẬP KẾ HOẠCH CÁ NHÂN</vt:lpstr>
      <vt:lpstr>+ Bạn Nam đã đặt ra mục tiêu gì và lên kế hoạch như thế nào để đạt được mục tiêu đó?</vt:lpstr>
      <vt:lpstr>+ Theo em, cần thực hiện những bước nào để lập kế hoạch cá nhân?</vt:lpstr>
      <vt:lpstr>PowerPoint Presentation</vt:lpstr>
      <vt:lpstr>LUYỆN TẬP</vt:lpstr>
      <vt:lpstr>a) Kế hoạch cá nhân chỉ thực sự cần thiết đối với người đã đi làm</vt:lpstr>
      <vt:lpstr>PowerPoint Presentation</vt:lpstr>
      <vt:lpstr>THÔNG ĐIỆP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KNTT  Bai 6 Lap ke hoach ca nhan tiết 2 PThuy</dc:title>
  <dc:creator>ADMIN</dc:creator>
  <cp:lastModifiedBy>dung phan</cp:lastModifiedBy>
  <cp:revision>24</cp:revision>
  <dcterms:created xsi:type="dcterms:W3CDTF">2025-02-17T03:19:40Z</dcterms:created>
  <dcterms:modified xsi:type="dcterms:W3CDTF">2026-02-25T00:46:32Z</dcterms:modified>
</cp:coreProperties>
</file>