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60" r:id="rId5"/>
    <p:sldId id="258" r:id="rId6"/>
    <p:sldId id="259" r:id="rId7"/>
    <p:sldId id="262" r:id="rId8"/>
    <p:sldId id="264" r:id="rId9"/>
    <p:sldId id="266" r:id="rId10"/>
    <p:sldId id="269" r:id="rId11"/>
    <p:sldId id="268" r:id="rId12"/>
  </p:sldIdLst>
  <p:sldSz cx="16276638" cy="9144000"/>
  <p:notesSz cx="6858000" cy="9144000"/>
  <p:custDataLst>
    <p:tags r:id="rId14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978" y="54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3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57553" y="2132283"/>
            <a:ext cx="11361532" cy="22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CÁC SỐ TRONG PHẠM VI 100.000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3C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Phạm Thị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03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Sau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416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7D96-43DE-46C8-BDDE-EBEB4B98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5612-7C72-46A7-89C5-9EE604FB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5 025 :5                       2 417 x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724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2F486D-A0E2-4718-A867-43B113320C0F}"/>
              </a:ext>
            </a:extLst>
          </p:cNvPr>
          <p:cNvSpPr txBox="1"/>
          <p:nvPr/>
        </p:nvSpPr>
        <p:spPr>
          <a:xfrm>
            <a:off x="289719" y="609600"/>
            <a:ext cx="1531620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58: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943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                 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66351" y="1024395"/>
            <a:ext cx="91439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03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6422B2C-F56B-4E42-8488-1E767D671DD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o{\&quot;{DD66BA08-7884-4F80-BDE6-6534B7E97ED6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Phep cong trong pham vi 1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78A9E5-536C-41A1-B031-82FD826CD887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550C8D-D318-47EE-9E0C-048C2DF62F68}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780725-0D02-4737-B10E-5635F8B19709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EAB256-3E9F-450F-BDBE-CFCB2D65084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1B5DB8-2008-4D7C-B17C-A5BD3770BBCF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AC80C3-5168-4B90-81A1-6DDBB1172367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26B2AF-9191-425F-962A-9B0966550503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5A08E9-D9E3-4B72-A628-0B4CC718BD8E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5D2858-EEC4-4B99-B72C-5FF7E65CF488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8505E5-43BF-4793-92FA-DF40DE6654A6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39CBE7-D182-4D85-A954-A1E45207039C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585</Words>
  <Application>Microsoft Office PowerPoint</Application>
  <PresentationFormat>Custom</PresentationFormat>
  <Paragraphs>81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Phep cong trong pham vi 100000</dc:title>
  <dc:creator>Admin</dc:creator>
  <cp:lastModifiedBy>Administrator</cp:lastModifiedBy>
  <cp:revision>121</cp:revision>
  <dcterms:created xsi:type="dcterms:W3CDTF">2022-07-10T01:37:20Z</dcterms:created>
  <dcterms:modified xsi:type="dcterms:W3CDTF">2026-03-22T08:30:04Z</dcterms:modified>
</cp:coreProperties>
</file>