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15" r:id="rId3"/>
    <p:sldId id="316" r:id="rId4"/>
    <p:sldId id="331" r:id="rId5"/>
    <p:sldId id="332" r:id="rId6"/>
    <p:sldId id="344" r:id="rId7"/>
    <p:sldId id="345" r:id="rId8"/>
    <p:sldId id="863" r:id="rId9"/>
    <p:sldId id="333" r:id="rId10"/>
    <p:sldId id="334" r:id="rId11"/>
    <p:sldId id="335" r:id="rId12"/>
    <p:sldId id="320" r:id="rId13"/>
    <p:sldId id="340" r:id="rId14"/>
    <p:sldId id="261" r:id="rId15"/>
    <p:sldId id="266" r:id="rId16"/>
    <p:sldId id="263" r:id="rId17"/>
    <p:sldId id="341" r:id="rId18"/>
    <p:sldId id="343" r:id="rId19"/>
    <p:sldId id="342" r:id="rId20"/>
  </p:sldIdLst>
  <p:sldSz cx="12192000" cy="6858000"/>
  <p:notesSz cx="6858000" cy="9144000"/>
  <p:custDataLst>
    <p:tags r:id="rId2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DE9F2"/>
    <a:srgbClr val="FFFF99"/>
    <a:srgbClr val="FFCC66"/>
    <a:srgbClr val="99FF99"/>
    <a:srgbClr val="FF9999"/>
    <a:srgbClr val="66FFFF"/>
    <a:srgbClr val="FFB388"/>
    <a:srgbClr val="FFE492"/>
    <a:srgbClr val="FF9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3" autoAdjust="0"/>
    <p:restoredTop sz="94118"/>
  </p:normalViewPr>
  <p:slideViewPr>
    <p:cSldViewPr snapToGrid="0">
      <p:cViewPr varScale="1">
        <p:scale>
          <a:sx n="41" d="100"/>
          <a:sy n="41" d="100"/>
        </p:scale>
        <p:origin x="9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A718C-66EA-4872-BF3A-E8C2196D68F6}" type="datetimeFigureOut">
              <a:rPr lang="vi-VN" smtClean="0"/>
              <a:t>22/03/2026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9A300-FD22-4F95-832C-E45C1E6F3E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26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9A300-FD22-4F95-832C-E45C1E6F3EB8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459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9A300-FD22-4F95-832C-E45C1E6F3EB8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4737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9A300-FD22-4F95-832C-E45C1E6F3EB8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1215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9A300-FD22-4F95-832C-E45C1E6F3EB8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565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3864-D368-4202-A9AE-602D5EBF21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32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3864-D368-4202-A9AE-602D5EBF21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14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3864-D368-4202-A9AE-602D5EBF21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31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9A300-FD22-4F95-832C-E45C1E6F3EB8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093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9A300-FD22-4F95-832C-E45C1E6F3EB8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8819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9A300-FD22-4F95-832C-E45C1E6F3EB8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6639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9A300-FD22-4F95-832C-E45C1E6F3EB8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6872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9A300-FD22-4F95-832C-E45C1E6F3EB8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5387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9A300-FD22-4F95-832C-E45C1E6F3EB8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7644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9A300-FD22-4F95-832C-E45C1E6F3EB8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1163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9A300-FD22-4F95-832C-E45C1E6F3EB8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9124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9A300-FD22-4F95-832C-E45C1E6F3EB8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745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9A300-FD22-4F95-832C-E45C1E6F3EB8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5197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9A300-FD22-4F95-832C-E45C1E6F3EB8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47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B404-6DD2-5014-85BF-8416CCEA8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FF120-A9B4-A43D-7EB8-493417ECD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4B395-D7FA-A65B-9BEF-8D332913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3D4-F174-4319-BC12-7F83EE5B30AD}" type="datetimeFigureOut">
              <a:rPr lang="vi-VN" smtClean="0"/>
              <a:t>22/03/2026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A92F5-98D7-EFD7-8FE8-5E94E72C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A12F-6F39-31A7-19EC-06A1EEF1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26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249D-4655-8367-121C-999D0F154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E55C5-814A-3667-73E7-21C30FA3C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B1701-9E4A-A627-734F-DF8CF0672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3D4-F174-4319-BC12-7F83EE5B30AD}" type="datetimeFigureOut">
              <a:rPr lang="vi-VN" smtClean="0"/>
              <a:t>22/03/2026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8D5CF-1BE9-5C2E-ACED-7E988F04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1D920-1FA6-2553-7432-49712B2D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279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1BB028-BBB7-4C2E-4665-B5B5436F0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FFDB3-0361-D0ED-B703-937F1C4A9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EDC49-10BE-2A6F-AD73-D20E7F2AF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3D4-F174-4319-BC12-7F83EE5B30AD}" type="datetimeFigureOut">
              <a:rPr lang="vi-VN" smtClean="0"/>
              <a:t>22/03/2026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17BCB-94E2-DAD3-4D59-E3EB6C6A9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5FD0A-6836-91F5-1D19-C54798A0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577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81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44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19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92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23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83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41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8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80220-6989-CB5E-A60E-CA9FC26FA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3892D-96C5-F1FD-8979-966967545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0BFC5-8120-EE7B-0BEF-8471BEF0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3D4-F174-4319-BC12-7F83EE5B30AD}" type="datetimeFigureOut">
              <a:rPr lang="vi-VN" smtClean="0"/>
              <a:t>22/03/2026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74B41-E578-7A75-7293-B6F52367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85689-54B8-71FD-1018-C4E64060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222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81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72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1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BD3C-9BBB-B304-2CEE-F24930262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7FDC-C823-029C-FA03-2923D0610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073C2-5A9E-690E-3368-AA35AFE2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3D4-F174-4319-BC12-7F83EE5B30AD}" type="datetimeFigureOut">
              <a:rPr lang="vi-VN" smtClean="0"/>
              <a:t>22/03/2026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122E5-C6EB-A103-D02A-1678CFC94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C8C96-40B7-869B-1C97-084853C8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17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8833-57E6-DD20-3E69-4EB97D30B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10900-4770-2FF2-11A5-43146E9AD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2BAF8-5ACB-FDD2-2C35-98B172467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FF0C3-C233-5830-71D6-279684D6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3D4-F174-4319-BC12-7F83EE5B30AD}" type="datetimeFigureOut">
              <a:rPr lang="vi-VN" smtClean="0"/>
              <a:t>22/03/2026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BEE92-FF2D-AEBA-571B-D9C06C7B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8C383-8E31-6769-F9A3-A301C4E0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925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9E73-C6E6-B0B0-ABCE-130BD6F21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1DC32-429A-B4F3-1EFB-6818B7F42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60862-2F83-9AD5-70B1-62E08582D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E373F-2E92-2BAF-2E00-5E012A400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FAA31-C7F0-F5E5-BCED-D46BDFC53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76D174-3B7B-138E-2861-B52AB4B6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3D4-F174-4319-BC12-7F83EE5B30AD}" type="datetimeFigureOut">
              <a:rPr lang="vi-VN" smtClean="0"/>
              <a:t>22/03/2026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A9A153-015A-948E-2C81-1DABF4E5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BB2E1-D1ED-075C-4DE0-A3FDCCEC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109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8B335-C668-493E-3684-009741D4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131815-1D39-9CB8-226B-57FE29033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3D4-F174-4319-BC12-7F83EE5B30AD}" type="datetimeFigureOut">
              <a:rPr lang="vi-VN" smtClean="0"/>
              <a:t>22/03/2026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5DF3B-0AFD-6131-9E24-2AE562E1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548F1-0A35-194C-3908-174F54F5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46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0F5922-7196-A455-D36C-5A210F8A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3D4-F174-4319-BC12-7F83EE5B30AD}" type="datetimeFigureOut">
              <a:rPr lang="vi-VN" smtClean="0"/>
              <a:t>22/03/2026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2BC03-1FD2-92B3-52B7-BB27ED1E0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39BA6-E7CE-852D-06EE-DDA3F3C8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909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A94A-EE77-1916-C13D-E7AE9DB29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74CD8-5F68-574B-E38B-CF20A4493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7BB5F-AD71-67C5-5AAE-DB039359B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E5195-CF68-6D26-8293-62155496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3D4-F174-4319-BC12-7F83EE5B30AD}" type="datetimeFigureOut">
              <a:rPr lang="vi-VN" smtClean="0"/>
              <a:t>22/03/2026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20D7-B5DB-C8C4-E41F-38ACEDBD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2823D-0D8C-8B2F-CFC1-EFF7167F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090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2596D-0A44-CE6C-2795-B5A8E6D4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ED56E4-6D5C-5600-EA2E-C437B9943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0B375-AFE4-829A-6787-0314A9123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BB12A-E0C4-84B5-60A3-DB02B8E0A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3D4-F174-4319-BC12-7F83EE5B30AD}" type="datetimeFigureOut">
              <a:rPr lang="vi-VN" smtClean="0"/>
              <a:t>22/03/2026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F841D-54CD-45FD-BD22-5CBE216D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BED87-4453-3EAB-7509-42A89179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028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2694A-2794-5D39-2FF6-E0AA8B2E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5E592-4B3C-5B21-4B44-D0B69D44D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63809-A136-0083-07E9-005E6B963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0D3D4-F174-4319-BC12-7F83EE5B30AD}" type="datetimeFigureOut">
              <a:rPr lang="vi-VN" smtClean="0"/>
              <a:t>22/03/2026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D0F4-C491-D47B-DA28-47A7DE84E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DB4F8-7E90-044E-DEE7-68ED774CD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809FD5-1237-6891-CE45-E22FB472662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41" y="365125"/>
            <a:ext cx="2481287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9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7770D702-6BF6-46F3-A4DF-AFBAC6AF581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4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audio" Target="../media/audio2.wav"/><Relationship Id="rId11" Type="http://schemas.openxmlformats.org/officeDocument/2006/relationships/audio" Target="../media/audio2.wav"/><Relationship Id="rId5" Type="http://schemas.openxmlformats.org/officeDocument/2006/relationships/audio" Target="../media/audio3.wav"/><Relationship Id="rId10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4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8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13.xml"/><Relationship Id="rId12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audio" Target="../media/media2.mp3"/><Relationship Id="rId10" Type="http://schemas.openxmlformats.org/officeDocument/2006/relationships/image" Target="../media/image16.png"/><Relationship Id="rId4" Type="http://schemas.microsoft.com/office/2007/relationships/media" Target="../media/media2.mp3"/><Relationship Id="rId9" Type="http://schemas.openxmlformats.org/officeDocument/2006/relationships/image" Target="../media/image15.png"/><Relationship Id="rId1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8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14.xml"/><Relationship Id="rId12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audio" Target="../media/media2.mp3"/><Relationship Id="rId10" Type="http://schemas.openxmlformats.org/officeDocument/2006/relationships/image" Target="../media/image16.png"/><Relationship Id="rId4" Type="http://schemas.microsoft.com/office/2007/relationships/media" Target="../media/media2.mp3"/><Relationship Id="rId9" Type="http://schemas.openxmlformats.org/officeDocument/2006/relationships/image" Target="../media/image15.png"/><Relationship Id="rId1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8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15.xml"/><Relationship Id="rId12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audio" Target="../media/media2.mp3"/><Relationship Id="rId10" Type="http://schemas.openxmlformats.org/officeDocument/2006/relationships/image" Target="../media/image16.png"/><Relationship Id="rId4" Type="http://schemas.microsoft.com/office/2007/relationships/media" Target="../media/media2.mp3"/><Relationship Id="rId9" Type="http://schemas.openxmlformats.org/officeDocument/2006/relationships/image" Target="../media/image15.png"/><Relationship Id="rId1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media3.mp3"/><Relationship Id="rId7" Type="http://schemas.openxmlformats.org/officeDocument/2006/relationships/image" Target="../media/image15.png"/><Relationship Id="rId2" Type="http://schemas.microsoft.com/office/2007/relationships/media" Target="../media/media3.mp3"/><Relationship Id="rId1" Type="http://schemas.openxmlformats.org/officeDocument/2006/relationships/tags" Target="../tags/tag17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11" Type="http://schemas.openxmlformats.org/officeDocument/2006/relationships/audio" Target="../media/audio2.wav"/><Relationship Id="rId5" Type="http://schemas.openxmlformats.org/officeDocument/2006/relationships/audio" Target="../media/audio3.wav"/><Relationship Id="rId10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A5984F-B539-8E25-67C6-CCDEF31BA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31BE528-776C-E332-FD3E-9C9BD585DD01}"/>
              </a:ext>
            </a:extLst>
          </p:cNvPr>
          <p:cNvGrpSpPr/>
          <p:nvPr/>
        </p:nvGrpSpPr>
        <p:grpSpPr>
          <a:xfrm>
            <a:off x="1991368" y="1111936"/>
            <a:ext cx="9096842" cy="2134695"/>
            <a:chOff x="5590807" y="6556301"/>
            <a:chExt cx="13208089" cy="308281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0D86E0-782A-E8F2-9818-C599C570CC36}"/>
                </a:ext>
              </a:extLst>
            </p:cNvPr>
            <p:cNvSpPr txBox="1"/>
            <p:nvPr/>
          </p:nvSpPr>
          <p:spPr>
            <a:xfrm>
              <a:off x="5590807" y="6572240"/>
              <a:ext cx="13208089" cy="306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CÁC SỐ </a:t>
              </a:r>
              <a:r>
                <a:rPr lang="vi-VN" sz="6600" b="1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ĐẾN 10</a:t>
              </a:r>
              <a:r>
                <a:rPr lang="en-US" sz="6600" b="1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 </a:t>
              </a:r>
              <a:r>
                <a:rPr lang="vi-VN" sz="6600" b="1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000</a:t>
              </a:r>
              <a:endParaRPr lang="en-US" sz="6600" b="1" dirty="0">
                <a:ln w="3302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5A3742-810E-BEBC-FFC1-93551A38C69F}"/>
                </a:ext>
              </a:extLst>
            </p:cNvPr>
            <p:cNvSpPr txBox="1"/>
            <p:nvPr/>
          </p:nvSpPr>
          <p:spPr>
            <a:xfrm>
              <a:off x="5590807" y="6556301"/>
              <a:ext cx="13208089" cy="306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C</a:t>
              </a:r>
              <a:r>
                <a:rPr lang="vi-VN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Á</a:t>
              </a:r>
              <a:r>
                <a:rPr lang="vi-VN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C</a:t>
              </a:r>
              <a:r>
                <a:rPr lang="vi-VN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 </a:t>
              </a:r>
              <a:r>
                <a:rPr lang="vi-VN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S</a:t>
              </a:r>
              <a:r>
                <a:rPr lang="vi-VN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Ố </a:t>
              </a:r>
              <a:r>
                <a:rPr lang="vi-VN" sz="6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Đ</a:t>
              </a:r>
              <a:r>
                <a:rPr lang="vi-VN" sz="6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Ế</a:t>
              </a:r>
              <a:r>
                <a:rPr lang="vi-VN" sz="6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N</a:t>
              </a:r>
              <a:r>
                <a:rPr lang="vi-VN" sz="6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 </a:t>
              </a:r>
              <a:r>
                <a:rPr lang="vi-VN" sz="6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1</a:t>
              </a:r>
              <a:r>
                <a:rPr lang="vi-VN" sz="6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r>
                <a:rPr lang="en-US" sz="6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r>
                <a:rPr lang="en-US" sz="6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 </a:t>
              </a:r>
              <a:r>
                <a:rPr lang="vi-VN" sz="6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r>
                <a:rPr lang="vi-VN" sz="6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r>
                <a:rPr lang="vi-VN" sz="6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r>
                <a:rPr lang="vi-VN" sz="6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 </a:t>
              </a:r>
              <a:endParaRPr lang="en-US" sz="6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E43004-7695-3B3A-3E21-F63EC12C9121}"/>
              </a:ext>
            </a:extLst>
          </p:cNvPr>
          <p:cNvGrpSpPr/>
          <p:nvPr/>
        </p:nvGrpSpPr>
        <p:grpSpPr>
          <a:xfrm rot="20575962">
            <a:off x="511101" y="818412"/>
            <a:ext cx="2706420" cy="1210879"/>
            <a:chOff x="1491343" y="1796479"/>
            <a:chExt cx="2266941" cy="12108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0875C4-57A0-9F86-6BE4-717C351662B4}"/>
                </a:ext>
              </a:extLst>
            </p:cNvPr>
            <p:cNvSpPr txBox="1"/>
            <p:nvPr/>
          </p:nvSpPr>
          <p:spPr>
            <a:xfrm>
              <a:off x="1491343" y="1807029"/>
              <a:ext cx="2264228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200">
                  <a:ln w="127000">
                    <a:solidFill>
                      <a:schemeClr val="bg1"/>
                    </a:solidFill>
                  </a:ln>
                  <a:latin typeface="#9Slide05 SVNClementine" panose="020F0502020204030203" pitchFamily="34" charset="0"/>
                  <a:ea typeface="LNTH-LuoLuoNotangYuanTi 1" pitchFamily="2" charset="-128"/>
                  <a:cs typeface="LNTH-LuoLuoNotangYuanTi 1" pitchFamily="2" charset="-128"/>
                </a:rPr>
                <a:t>Chủ đề</a:t>
              </a:r>
              <a:endParaRPr lang="en-US" sz="7200" dirty="0">
                <a:ln w="127000">
                  <a:solidFill>
                    <a:schemeClr val="bg1"/>
                  </a:solidFill>
                </a:ln>
                <a:latin typeface="#9Slide05 SVNClementine" panose="020F0502020204030203" pitchFamily="34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F05482-CB38-1FA0-9904-2634708D681E}"/>
                </a:ext>
              </a:extLst>
            </p:cNvPr>
            <p:cNvSpPr txBox="1"/>
            <p:nvPr/>
          </p:nvSpPr>
          <p:spPr>
            <a:xfrm>
              <a:off x="1494056" y="1796479"/>
              <a:ext cx="2264228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20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5 SVNClementine" panose="020F0502020204030203" pitchFamily="34" charset="0"/>
                  <a:ea typeface="LNTH-LuoLuoNotangYuanTi 1" pitchFamily="2" charset="-128"/>
                  <a:cs typeface="LNTH-LuoLuoNotangYuanTi 1" pitchFamily="2" charset="-128"/>
                </a:rPr>
                <a:t>Chủ đề</a:t>
              </a:r>
              <a:endParaRPr lang="en-US" sz="7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SVNClementine" panose="020F0502020204030203" pitchFamily="34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916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D9B790-D4A5-A330-3EF3-938CD43A84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AE24A2-4AA0-38FA-44C0-9C837E13F78E}"/>
              </a:ext>
            </a:extLst>
          </p:cNvPr>
          <p:cNvSpPr/>
          <p:nvPr/>
        </p:nvSpPr>
        <p:spPr>
          <a:xfrm>
            <a:off x="360125" y="428144"/>
            <a:ext cx="6116818" cy="6063449"/>
          </a:xfrm>
          <a:prstGeom prst="roundRect">
            <a:avLst>
              <a:gd name="adj" fmla="val 6681"/>
            </a:avLst>
          </a:prstGeom>
          <a:solidFill>
            <a:schemeClr val="bg1">
              <a:alpha val="87000"/>
            </a:scheme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779C38-EBDA-47BE-506E-4830538DD00F}"/>
              </a:ext>
            </a:extLst>
          </p:cNvPr>
          <p:cNvGrpSpPr/>
          <p:nvPr/>
        </p:nvGrpSpPr>
        <p:grpSpPr>
          <a:xfrm>
            <a:off x="1095840" y="666499"/>
            <a:ext cx="721360" cy="723894"/>
            <a:chOff x="955040" y="508000"/>
            <a:chExt cx="721360" cy="723894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3CD9B496-D4E9-F0E7-C1A0-515371E240F8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158461-A7E8-172A-091C-F7872758AFDB}"/>
                </a:ext>
              </a:extLst>
            </p:cNvPr>
            <p:cNvSpPr txBox="1"/>
            <p:nvPr/>
          </p:nvSpPr>
          <p:spPr>
            <a:xfrm>
              <a:off x="1131259" y="585563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LNTH-Hoa Nho LNTH" pitchFamily="2" charset="0"/>
                </a:rPr>
                <a:t>1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AF8BC91-9171-D35D-EB88-C258D693C896}"/>
              </a:ext>
            </a:extLst>
          </p:cNvPr>
          <p:cNvSpPr txBox="1"/>
          <p:nvPr/>
        </p:nvSpPr>
        <p:spPr>
          <a:xfrm>
            <a:off x="1867999" y="713285"/>
            <a:ext cx="3973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Đặt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tính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rồi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tính</a:t>
            </a:r>
            <a:r>
              <a:rPr lang="en-US" sz="4000" b="1" dirty="0">
                <a:solidFill>
                  <a:srgbClr val="0070C0"/>
                </a:solidFill>
              </a:rPr>
              <a:t>.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BF2E81-3621-C6A2-5D20-A905188EA1FB}"/>
              </a:ext>
            </a:extLst>
          </p:cNvPr>
          <p:cNvSpPr txBox="1"/>
          <p:nvPr/>
        </p:nvSpPr>
        <p:spPr>
          <a:xfrm>
            <a:off x="765543" y="1463989"/>
            <a:ext cx="54040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29 471 – 6 259</a:t>
            </a:r>
            <a:endParaRPr lang="vi-VN" sz="6600" b="1" dirty="0">
              <a:solidFill>
                <a:srgbClr val="FF0000"/>
              </a:solidFill>
            </a:endParaRPr>
          </a:p>
          <a:p>
            <a:endParaRPr lang="vi-VN" sz="6600" b="1" dirty="0">
              <a:solidFill>
                <a:srgbClr val="FF006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059-15CC-E3BB-F310-B41D28620C83}"/>
              </a:ext>
            </a:extLst>
          </p:cNvPr>
          <p:cNvSpPr txBox="1"/>
          <p:nvPr/>
        </p:nvSpPr>
        <p:spPr>
          <a:xfrm>
            <a:off x="1174409" y="3518681"/>
            <a:ext cx="923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600" dirty="0"/>
              <a:t> </a:t>
            </a:r>
            <a:r>
              <a:rPr lang="en-US" sz="4800" spc="600" dirty="0"/>
              <a:t>-</a:t>
            </a:r>
            <a:endParaRPr lang="vi-VN" sz="5400" spc="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8CA4BD-E76E-02A8-0F4F-22C16E3B5DE0}"/>
              </a:ext>
            </a:extLst>
          </p:cNvPr>
          <p:cNvSpPr txBox="1"/>
          <p:nvPr/>
        </p:nvSpPr>
        <p:spPr>
          <a:xfrm>
            <a:off x="3535799" y="5017966"/>
            <a:ext cx="835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600" dirty="0"/>
              <a:t>1</a:t>
            </a:r>
            <a:endParaRPr lang="vi-VN" sz="6600" spc="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813730-A94D-DCB8-3C81-4913B67964A1}"/>
              </a:ext>
            </a:extLst>
          </p:cNvPr>
          <p:cNvSpPr txBox="1"/>
          <p:nvPr/>
        </p:nvSpPr>
        <p:spPr>
          <a:xfrm>
            <a:off x="3118013" y="5031153"/>
            <a:ext cx="835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600" dirty="0"/>
              <a:t>2</a:t>
            </a:r>
            <a:endParaRPr lang="vi-VN" sz="6600" spc="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290392-494F-2577-C27B-3E654CB53D73}"/>
              </a:ext>
            </a:extLst>
          </p:cNvPr>
          <p:cNvSpPr txBox="1"/>
          <p:nvPr/>
        </p:nvSpPr>
        <p:spPr>
          <a:xfrm>
            <a:off x="2534572" y="5026357"/>
            <a:ext cx="835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600" dirty="0"/>
              <a:t>3</a:t>
            </a:r>
            <a:endParaRPr lang="vi-VN" sz="6600" spc="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45D6F6-E9FF-8E55-2922-06B21E12F2F6}"/>
              </a:ext>
            </a:extLst>
          </p:cNvPr>
          <p:cNvSpPr txBox="1"/>
          <p:nvPr/>
        </p:nvSpPr>
        <p:spPr>
          <a:xfrm>
            <a:off x="2081801" y="2905871"/>
            <a:ext cx="36420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29 471 </a:t>
            </a:r>
            <a:endParaRPr lang="vi-VN" sz="6600" spc="3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4E0186-C1CF-239C-855C-CB2F8169F7DF}"/>
              </a:ext>
            </a:extLst>
          </p:cNvPr>
          <p:cNvSpPr txBox="1"/>
          <p:nvPr/>
        </p:nvSpPr>
        <p:spPr>
          <a:xfrm>
            <a:off x="2081801" y="3899807"/>
            <a:ext cx="36420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  </a:t>
            </a:r>
            <a:r>
              <a:rPr lang="en-US" sz="6600" dirty="0"/>
              <a:t>6 259</a:t>
            </a:r>
            <a:endParaRPr lang="vi-VN" sz="6600" spc="3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54B5B76-EA60-7631-0300-9A1098C79990}"/>
              </a:ext>
            </a:extLst>
          </p:cNvPr>
          <p:cNvCxnSpPr>
            <a:cxnSpLocks/>
          </p:cNvCxnSpPr>
          <p:nvPr/>
        </p:nvCxnSpPr>
        <p:spPr>
          <a:xfrm>
            <a:off x="1721345" y="5071989"/>
            <a:ext cx="31968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DAF4596-38BC-D163-E0EF-BD87610857E3}"/>
              </a:ext>
            </a:extLst>
          </p:cNvPr>
          <p:cNvSpPr txBox="1"/>
          <p:nvPr/>
        </p:nvSpPr>
        <p:spPr>
          <a:xfrm>
            <a:off x="3996899" y="5016237"/>
            <a:ext cx="6803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600" dirty="0"/>
              <a:t>2</a:t>
            </a:r>
            <a:endParaRPr lang="vi-VN" sz="6600" spc="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1878F9-9FC0-83D8-F81F-34FD3100C644}"/>
              </a:ext>
            </a:extLst>
          </p:cNvPr>
          <p:cNvSpPr txBox="1"/>
          <p:nvPr/>
        </p:nvSpPr>
        <p:spPr>
          <a:xfrm>
            <a:off x="2081801" y="5034969"/>
            <a:ext cx="835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600"/>
              <a:t>2</a:t>
            </a:r>
            <a:endParaRPr lang="vi-VN" sz="6600" spc="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733076-FF75-2E58-7233-1BF5ABE49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6878" y="1805421"/>
            <a:ext cx="4960899" cy="4544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37DED8-9257-3C83-1D5B-9D309A7B589A}"/>
              </a:ext>
            </a:extLst>
          </p:cNvPr>
          <p:cNvSpPr txBox="1"/>
          <p:nvPr/>
        </p:nvSpPr>
        <p:spPr>
          <a:xfrm>
            <a:off x="3641697" y="3695072"/>
            <a:ext cx="355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28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2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7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8" grpId="0"/>
          <p:bldP spid="14" grpId="0"/>
          <p:bldP spid="15" grpId="0"/>
          <p:bldP spid="16" grpId="0"/>
          <p:bldP spid="18" grpId="0"/>
          <p:bldP spid="23" grpId="0"/>
          <p:bldP spid="30" grpId="0"/>
          <p:bldP spid="31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8" grpId="0"/>
          <p:bldP spid="14" grpId="0"/>
          <p:bldP spid="15" grpId="0"/>
          <p:bldP spid="16" grpId="0"/>
          <p:bldP spid="18" grpId="0"/>
          <p:bldP spid="23" grpId="0"/>
          <p:bldP spid="30" grpId="0"/>
          <p:bldP spid="31" grpId="0"/>
          <p:bldP spid="5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9D67EB-E9ED-6E8A-E47A-C8C5C119D1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79" r="4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774388B-1AF1-229E-7099-7FDF815BE6F6}"/>
              </a:ext>
            </a:extLst>
          </p:cNvPr>
          <p:cNvGrpSpPr/>
          <p:nvPr/>
        </p:nvGrpSpPr>
        <p:grpSpPr>
          <a:xfrm>
            <a:off x="8449855" y="801755"/>
            <a:ext cx="4346312" cy="3631764"/>
            <a:chOff x="1109878" y="-2319227"/>
            <a:chExt cx="5861793" cy="2368266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54BE90-73A0-86CD-F9CF-CBBC2D1FD2B0}"/>
                </a:ext>
              </a:extLst>
            </p:cNvPr>
            <p:cNvSpPr txBox="1"/>
            <p:nvPr/>
          </p:nvSpPr>
          <p:spPr>
            <a:xfrm>
              <a:off x="1109878" y="-2319220"/>
              <a:ext cx="5861793" cy="23682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ln w="3206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CỦNG</a:t>
              </a:r>
            </a:p>
            <a:p>
              <a:r>
                <a:rPr lang="en-US" sz="11500" b="1">
                  <a:ln w="3206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    CỐ</a:t>
              </a:r>
              <a:endParaRPr lang="vi-VN" sz="11500" b="1" dirty="0">
                <a:ln w="3206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DD4F73-14A7-AC65-C449-EC6A5156C461}"/>
                </a:ext>
              </a:extLst>
            </p:cNvPr>
            <p:cNvSpPr txBox="1"/>
            <p:nvPr/>
          </p:nvSpPr>
          <p:spPr>
            <a:xfrm>
              <a:off x="1109878" y="-2319227"/>
              <a:ext cx="5861789" cy="23682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dist="38100" dir="2700000" algn="tl" rotWithShape="0">
                      <a:schemeClr val="accent5">
                        <a:lumMod val="50000"/>
                        <a:alpha val="40000"/>
                      </a:schemeClr>
                    </a:outerShdw>
                  </a:effectLst>
                  <a:latin typeface="#9Slide05 SVNClementine" panose="020F0502020204030203" pitchFamily="34" charset="0"/>
                </a:rPr>
                <a:t>C</a:t>
              </a:r>
              <a:r>
                <a:rPr lang="en-US" sz="115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33"/>
                  </a:solidFill>
                  <a:effectLst>
                    <a:outerShdw dist="38100" dir="2700000" algn="tl" rotWithShape="0">
                      <a:schemeClr val="accent5">
                        <a:lumMod val="50000"/>
                        <a:alpha val="40000"/>
                      </a:schemeClr>
                    </a:outerShdw>
                  </a:effectLst>
                  <a:latin typeface="#9Slide05 SVNClementine" panose="020F0502020204030203" pitchFamily="34" charset="0"/>
                </a:rPr>
                <a:t>Ủ</a:t>
              </a:r>
              <a:r>
                <a:rPr lang="en-US" sz="115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dist="38100" dir="2700000" algn="tl" rotWithShape="0">
                      <a:schemeClr val="accent5">
                        <a:lumMod val="50000"/>
                        <a:alpha val="40000"/>
                      </a:schemeClr>
                    </a:outerShdw>
                  </a:effectLst>
                  <a:latin typeface="#9Slide05 SVNClementine" panose="020F0502020204030203" pitchFamily="34" charset="0"/>
                </a:rPr>
                <a:t>N</a:t>
              </a:r>
              <a:r>
                <a:rPr lang="en-US" sz="115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dist="38100" dir="2700000" algn="tl" rotWithShape="0">
                      <a:schemeClr val="accent5">
                        <a:lumMod val="50000"/>
                        <a:alpha val="40000"/>
                      </a:schemeClr>
                    </a:outerShdw>
                  </a:effectLst>
                  <a:latin typeface="#9Slide05 SVNClementine" panose="020F0502020204030203" pitchFamily="34" charset="0"/>
                </a:rPr>
                <a:t>G</a:t>
              </a:r>
            </a:p>
            <a:p>
              <a:r>
                <a:rPr lang="en-US" sz="115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CC00"/>
                  </a:solidFill>
                  <a:effectLst>
                    <a:outerShdw dist="38100" dir="2700000" algn="tl" rotWithShape="0">
                      <a:schemeClr val="accent5">
                        <a:lumMod val="50000"/>
                        <a:alpha val="40000"/>
                      </a:schemeClr>
                    </a:outerShdw>
                  </a:effectLst>
                  <a:latin typeface="#9Slide05 SVNClementine" panose="020F0502020204030203" pitchFamily="34" charset="0"/>
                </a:rPr>
                <a:t>    </a:t>
              </a:r>
              <a:r>
                <a:rPr lang="en-US" sz="115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dist="38100" dir="2700000" algn="tl" rotWithShape="0">
                      <a:schemeClr val="accent5">
                        <a:lumMod val="50000"/>
                        <a:alpha val="40000"/>
                      </a:schemeClr>
                    </a:outerShdw>
                  </a:effectLst>
                  <a:latin typeface="#9Slide05 SVNClementine" panose="020F0502020204030203" pitchFamily="34" charset="0"/>
                </a:rPr>
                <a:t>C</a:t>
              </a:r>
              <a:r>
                <a:rPr lang="en-US" sz="115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dist="38100" dir="2700000" algn="tl" rotWithShape="0">
                      <a:schemeClr val="accent5">
                        <a:lumMod val="50000"/>
                        <a:alpha val="40000"/>
                      </a:schemeClr>
                    </a:outerShdw>
                  </a:effectLst>
                  <a:latin typeface="#9Slide05 SVNClementine" panose="020F0502020204030203" pitchFamily="34" charset="0"/>
                </a:rPr>
                <a:t>Ố</a:t>
              </a:r>
              <a:endParaRPr lang="vi-VN" sz="115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99FF33"/>
                </a:solidFill>
                <a:effectLst>
                  <a:outerShdw dist="38100" dir="2700000" algn="tl" rotWithShape="0">
                    <a:schemeClr val="accent5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0635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0F1E9DE-578F-C0A8-48D5-BA8E70A5B837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971A997-C267-6A5D-6E16-F431A3D94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F265C93-2F8E-5525-E323-411CE2116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745"/>
            <a:stretch/>
          </p:blipFill>
          <p:spPr>
            <a:xfrm flipH="1">
              <a:off x="9084995" y="2062030"/>
              <a:ext cx="2171890" cy="249221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D41C1A8-811A-62B4-C1D7-025772333B0E}"/>
              </a:ext>
            </a:extLst>
          </p:cNvPr>
          <p:cNvGrpSpPr/>
          <p:nvPr/>
        </p:nvGrpSpPr>
        <p:grpSpPr>
          <a:xfrm>
            <a:off x="352148" y="929151"/>
            <a:ext cx="8522562" cy="1323439"/>
            <a:chOff x="1109878" y="-2319220"/>
            <a:chExt cx="5861793" cy="86301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FE665A-6690-7FAA-1B1C-163AE3A76CA9}"/>
                </a:ext>
              </a:extLst>
            </p:cNvPr>
            <p:cNvSpPr txBox="1"/>
            <p:nvPr/>
          </p:nvSpPr>
          <p:spPr>
            <a:xfrm>
              <a:off x="1109878" y="-2319220"/>
              <a:ext cx="5861793" cy="863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n w="3206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THANH TOÁN HOÁ ĐÔN</a:t>
              </a:r>
              <a:endParaRPr lang="vi-VN" sz="8000" b="1" dirty="0">
                <a:ln w="3206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C92DCE-0BE1-1047-B5DD-2BECA03953BE}"/>
                </a:ext>
              </a:extLst>
            </p:cNvPr>
            <p:cNvSpPr txBox="1"/>
            <p:nvPr/>
          </p:nvSpPr>
          <p:spPr>
            <a:xfrm>
              <a:off x="1109881" y="-2319220"/>
              <a:ext cx="5861790" cy="863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dist="38100" dir="2700000" algn="tl" rotWithShape="0">
                      <a:schemeClr val="accent5">
                        <a:lumMod val="50000"/>
                        <a:alpha val="40000"/>
                      </a:schemeClr>
                    </a:outerShdw>
                  </a:effectLst>
                  <a:latin typeface="#9Slide05 SVNClementine" panose="020F0502020204030203" pitchFamily="34" charset="0"/>
                </a:rPr>
                <a:t>THANH TOÁN HOÁ ĐƠN</a:t>
              </a:r>
              <a:endParaRPr lang="vi-VN" sz="80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99FF33"/>
                </a:solidFill>
                <a:effectLst>
                  <a:outerShdw dist="38100" dir="2700000" algn="tl" rotWithShape="0">
                    <a:schemeClr val="accent5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3877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AE613E4-83EE-CAC7-4CE2-EC46EF7AECB5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44A7431-28E0-2709-140F-A7169E621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972E17B-DE96-A44E-0F88-499BE631B7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25745"/>
            <a:stretch/>
          </p:blipFill>
          <p:spPr>
            <a:xfrm flipH="1">
              <a:off x="9084995" y="2062030"/>
              <a:ext cx="2171890" cy="2492215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59D8D0-EF63-7181-6BF1-924D27927B68}"/>
              </a:ext>
            </a:extLst>
          </p:cNvPr>
          <p:cNvSpPr/>
          <p:nvPr/>
        </p:nvSpPr>
        <p:spPr>
          <a:xfrm>
            <a:off x="597408" y="48158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25 463 + 47 531 </a:t>
            </a:r>
            <a:endParaRPr lang="en-US" sz="6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F361B2F-4AD3-0677-319F-3460F1CEBEA6}"/>
              </a:ext>
            </a:extLst>
          </p:cNvPr>
          <p:cNvSpPr/>
          <p:nvPr/>
        </p:nvSpPr>
        <p:spPr>
          <a:xfrm>
            <a:off x="467140" y="2794671"/>
            <a:ext cx="4868789" cy="1380931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5400" b="1">
                <a:solidFill>
                  <a:srgbClr val="002060"/>
                </a:solidFill>
              </a:rPr>
              <a:t>62 994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58B2C650-1CC2-929E-B9A9-18C31B8740E5}"/>
              </a:ext>
            </a:extLst>
          </p:cNvPr>
          <p:cNvSpPr/>
          <p:nvPr/>
        </p:nvSpPr>
        <p:spPr>
          <a:xfrm>
            <a:off x="6856072" y="2794671"/>
            <a:ext cx="4868789" cy="1380931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2060"/>
                </a:solidFill>
              </a:rPr>
              <a:t>B</a:t>
            </a:r>
            <a:r>
              <a:rPr lang="en-US" sz="5400" b="1">
                <a:solidFill>
                  <a:srgbClr val="002060"/>
                </a:solidFill>
              </a:rPr>
              <a:t>. 72 994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41" y="2794671"/>
            <a:ext cx="1486303" cy="1189041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47477" y="2181495"/>
            <a:ext cx="487363" cy="487363"/>
          </a:xfrm>
          <a:prstGeom prst="rect">
            <a:avLst/>
          </a:prstGeom>
        </p:spPr>
      </p:pic>
      <p:sp>
        <p:nvSpPr>
          <p:cNvPr id="11" name="c">
            <a:extLst>
              <a:ext uri="{FF2B5EF4-FFF2-40B4-BE49-F238E27FC236}">
                <a16:creationId xmlns:a16="http://schemas.microsoft.com/office/drawing/2014/main" id="{7BBF831F-5501-9367-806D-24D63CE6BB82}"/>
              </a:ext>
            </a:extLst>
          </p:cNvPr>
          <p:cNvSpPr/>
          <p:nvPr/>
        </p:nvSpPr>
        <p:spPr>
          <a:xfrm>
            <a:off x="467140" y="4775910"/>
            <a:ext cx="4868789" cy="1380931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>
                <a:solidFill>
                  <a:srgbClr val="002060"/>
                </a:solidFill>
              </a:rPr>
              <a:t>C. 62 949 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12" name="d">
            <a:extLst>
              <a:ext uri="{FF2B5EF4-FFF2-40B4-BE49-F238E27FC236}">
                <a16:creationId xmlns:a16="http://schemas.microsoft.com/office/drawing/2014/main" id="{FFC752B8-A2D1-61FB-BBA2-3041CE152CFD}"/>
              </a:ext>
            </a:extLst>
          </p:cNvPr>
          <p:cNvSpPr/>
          <p:nvPr/>
        </p:nvSpPr>
        <p:spPr>
          <a:xfrm>
            <a:off x="6856071" y="4775910"/>
            <a:ext cx="4868789" cy="1380931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D</a:t>
            </a:r>
            <a:r>
              <a:rPr lang="en-US" sz="5400" b="1">
                <a:solidFill>
                  <a:srgbClr val="002060"/>
                </a:solidFill>
              </a:rPr>
              <a:t>. 72 949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54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9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7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7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7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1" grpId="0" animBg="1"/>
          <p:bldP spid="11" grpId="1" animBg="1"/>
          <p:bldP spid="11" grpId="2" animBg="1"/>
          <p:bldP spid="12" grpId="0" animBg="1"/>
          <p:bldP spid="12" grpId="1" animBg="1"/>
          <p:bldP spid="12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9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7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7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7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1" grpId="0" animBg="1"/>
          <p:bldP spid="11" grpId="1" animBg="1"/>
          <p:bldP spid="11" grpId="2" animBg="1"/>
          <p:bldP spid="12" grpId="0" animBg="1"/>
          <p:bldP spid="12" grpId="1" animBg="1"/>
          <p:bldP spid="12" grpId="2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CC25091-4F0D-4850-61A1-F4A7BB0414BE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6A3596C-C1EB-2BD3-68D6-8AAE63B38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7004EAE-E35E-9B5F-F596-1A759CB98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25745"/>
            <a:stretch/>
          </p:blipFill>
          <p:spPr>
            <a:xfrm flipH="1">
              <a:off x="9084995" y="2062030"/>
              <a:ext cx="2171890" cy="2492215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563880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73 216 + 16 574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6661952" y="2730663"/>
            <a:ext cx="4964053" cy="1380931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5400" b="1">
                <a:solidFill>
                  <a:srgbClr val="002060"/>
                </a:solidFill>
              </a:rPr>
              <a:t>98 780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521122" y="4711903"/>
            <a:ext cx="4964053" cy="1380931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>
                <a:solidFill>
                  <a:srgbClr val="002060"/>
                </a:solidFill>
              </a:rPr>
              <a:t>C. 89 790 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" y="4786045"/>
            <a:ext cx="1355860" cy="1084686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4775765-EE9C-579B-9419-6E9734887C6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47477" y="2181495"/>
            <a:ext cx="487363" cy="487363"/>
          </a:xfrm>
          <a:prstGeom prst="rect">
            <a:avLst/>
          </a:prstGeom>
        </p:spPr>
      </p:pic>
      <p:sp>
        <p:nvSpPr>
          <p:cNvPr id="11" name="c">
            <a:extLst>
              <a:ext uri="{FF2B5EF4-FFF2-40B4-BE49-F238E27FC236}">
                <a16:creationId xmlns:a16="http://schemas.microsoft.com/office/drawing/2014/main" id="{C17B8685-348F-DC81-8BAE-E83E5F33D744}"/>
              </a:ext>
            </a:extLst>
          </p:cNvPr>
          <p:cNvSpPr/>
          <p:nvPr/>
        </p:nvSpPr>
        <p:spPr>
          <a:xfrm>
            <a:off x="521122" y="2730665"/>
            <a:ext cx="4964053" cy="1380931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5400" b="1">
                <a:solidFill>
                  <a:srgbClr val="002060"/>
                </a:solidFill>
              </a:rPr>
              <a:t>89 780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6661952" y="4711903"/>
            <a:ext cx="4964053" cy="1380931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5400" b="1">
                <a:solidFill>
                  <a:srgbClr val="002060"/>
                </a:solidFill>
              </a:rPr>
              <a:t>98 790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82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9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7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7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7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1" grpId="0" animBg="1"/>
          <p:bldP spid="11" grpId="1" animBg="1"/>
          <p:bldP spid="11" grpId="2" animBg="1"/>
          <p:bldP spid="12" grpId="0" animBg="1"/>
          <p:bldP spid="12" grpId="1" animBg="1"/>
          <p:bldP spid="12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9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7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7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7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1" grpId="0" animBg="1"/>
          <p:bldP spid="11" grpId="1" animBg="1"/>
          <p:bldP spid="11" grpId="2" animBg="1"/>
          <p:bldP spid="12" grpId="0" animBg="1"/>
          <p:bldP spid="12" grpId="1" animBg="1"/>
          <p:bldP spid="12" grpId="2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1636695-16C5-90C6-85D5-535AD4E3A14C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1DBC26-22F0-DB70-9B70-395F8213D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EDCF8E2-817F-B3A3-48A8-48DC20AC97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25745"/>
            <a:stretch/>
          </p:blipFill>
          <p:spPr>
            <a:xfrm flipH="1">
              <a:off x="9084995" y="2062030"/>
              <a:ext cx="2171890" cy="2492215"/>
            </a:xfrm>
            <a:prstGeom prst="rect">
              <a:avLst/>
            </a:prstGeom>
          </p:spPr>
        </p:pic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D6CADC-464D-D586-A187-E86A86E33D3B}"/>
              </a:ext>
            </a:extLst>
          </p:cNvPr>
          <p:cNvSpPr/>
          <p:nvPr/>
        </p:nvSpPr>
        <p:spPr>
          <a:xfrm>
            <a:off x="597408" y="591312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i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6000" b="1" i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51 429 + 26 738</a:t>
            </a:r>
            <a:endParaRPr lang="en-US" sz="4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">
            <a:extLst>
              <a:ext uri="{FF2B5EF4-FFF2-40B4-BE49-F238E27FC236}">
                <a16:creationId xmlns:a16="http://schemas.microsoft.com/office/drawing/2014/main" id="{B465F9B6-39E3-4565-5A67-2FD8B91488DF}"/>
              </a:ext>
            </a:extLst>
          </p:cNvPr>
          <p:cNvSpPr/>
          <p:nvPr/>
        </p:nvSpPr>
        <p:spPr>
          <a:xfrm>
            <a:off x="6669025" y="2757944"/>
            <a:ext cx="4956980" cy="1380931"/>
          </a:xfrm>
          <a:prstGeom prst="roundRect">
            <a:avLst/>
          </a:prstGeom>
          <a:solidFill>
            <a:srgbClr val="CCFFFF"/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B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5400" b="1">
                <a:solidFill>
                  <a:srgbClr val="002060"/>
                </a:solidFill>
              </a:rPr>
              <a:t>78 157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b">
            <a:extLst>
              <a:ext uri="{FF2B5EF4-FFF2-40B4-BE49-F238E27FC236}">
                <a16:creationId xmlns:a16="http://schemas.microsoft.com/office/drawing/2014/main" id="{88F905DE-31AE-FAFF-6476-E389AAB774C0}"/>
              </a:ext>
            </a:extLst>
          </p:cNvPr>
          <p:cNvSpPr/>
          <p:nvPr/>
        </p:nvSpPr>
        <p:spPr>
          <a:xfrm>
            <a:off x="565995" y="2757945"/>
            <a:ext cx="4956981" cy="1380931"/>
          </a:xfrm>
          <a:prstGeom prst="roundRect">
            <a:avLst/>
          </a:prstGeom>
          <a:solidFill>
            <a:srgbClr val="CCFFFF"/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>
                <a:solidFill>
                  <a:srgbClr val="002060"/>
                </a:solidFill>
              </a:rPr>
              <a:t>A. 78 167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16" name="Đúng">
            <a:extLst>
              <a:ext uri="{FF2B5EF4-FFF2-40B4-BE49-F238E27FC236}">
                <a16:creationId xmlns:a16="http://schemas.microsoft.com/office/drawing/2014/main" id="{87926E4D-16B1-8E28-A8E6-8328597B38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57" y="2811926"/>
            <a:ext cx="1355860" cy="1084686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DB21C03-ACB3-578A-4A40-22AE88B1E2C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1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A358A11-3092-D3E8-B238-0ECF4C4D4FD2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18F910CF-C239-8C50-6BB9-9FC984A981F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pic>
        <p:nvPicPr>
          <p:cNvPr id="2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937B74DE-C712-7699-CCCB-2F630BBFF63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47477" y="2181495"/>
            <a:ext cx="487363" cy="487363"/>
          </a:xfrm>
          <a:prstGeom prst="rect">
            <a:avLst/>
          </a:prstGeom>
        </p:spPr>
      </p:pic>
      <p:sp>
        <p:nvSpPr>
          <p:cNvPr id="21" name="c">
            <a:extLst>
              <a:ext uri="{FF2B5EF4-FFF2-40B4-BE49-F238E27FC236}">
                <a16:creationId xmlns:a16="http://schemas.microsoft.com/office/drawing/2014/main" id="{21D57CBB-77A1-D65B-513F-403D50F8261E}"/>
              </a:ext>
            </a:extLst>
          </p:cNvPr>
          <p:cNvSpPr/>
          <p:nvPr/>
        </p:nvSpPr>
        <p:spPr>
          <a:xfrm>
            <a:off x="565995" y="4739034"/>
            <a:ext cx="4956981" cy="1380931"/>
          </a:xfrm>
          <a:prstGeom prst="roundRect">
            <a:avLst/>
          </a:prstGeom>
          <a:solidFill>
            <a:srgbClr val="CCFFFF"/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C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5400" b="1">
                <a:solidFill>
                  <a:srgbClr val="002060"/>
                </a:solidFill>
              </a:rPr>
              <a:t>77 167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d">
            <a:extLst>
              <a:ext uri="{FF2B5EF4-FFF2-40B4-BE49-F238E27FC236}">
                <a16:creationId xmlns:a16="http://schemas.microsoft.com/office/drawing/2014/main" id="{A298B895-465D-BD4B-79D2-69B60C8A3E21}"/>
              </a:ext>
            </a:extLst>
          </p:cNvPr>
          <p:cNvSpPr/>
          <p:nvPr/>
        </p:nvSpPr>
        <p:spPr>
          <a:xfrm>
            <a:off x="6669024" y="4739032"/>
            <a:ext cx="4956981" cy="1380931"/>
          </a:xfrm>
          <a:prstGeom prst="roundRect">
            <a:avLst/>
          </a:prstGeom>
          <a:solidFill>
            <a:srgbClr val="CCFFFF"/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D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5400" b="1">
                <a:solidFill>
                  <a:srgbClr val="002060"/>
                </a:solidFill>
              </a:rPr>
              <a:t>77 157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74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512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512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9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512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7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  <p:audio>
                  <p:cMediaNode vol="80000">
                    <p:cTn id="7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8"/>
                    </p:tgtEl>
                  </p:cMediaNode>
                </p:audio>
                <p:audio>
                  <p:cMediaNode vol="80000">
                    <p:cTn id="7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audio>
                <p:audio>
                  <p:cMediaNode vol="800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0"/>
                    </p:tgtEl>
                  </p:cMediaNode>
                </p:audio>
              </p:childTnLst>
            </p:cTn>
          </p:par>
        </p:tnLst>
        <p:bldLst>
          <p:bldP spid="14" grpId="0" animBg="1"/>
          <p:bldP spid="14" grpId="1" animBg="1"/>
          <p:bldP spid="14" grpId="2" animBg="1"/>
          <p:bldP spid="15" grpId="0" animBg="1"/>
          <p:bldP spid="15" grpId="1" animBg="1"/>
          <p:bldP spid="21" grpId="0" animBg="1"/>
          <p:bldP spid="21" grpId="1" animBg="1"/>
          <p:bldP spid="21" grpId="2" animBg="1"/>
          <p:bldP spid="22" grpId="0" animBg="1"/>
          <p:bldP spid="22" grpId="1" animBg="1"/>
          <p:bldP spid="22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512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512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9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512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7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  <p:audio>
                  <p:cMediaNode vol="80000">
                    <p:cTn id="7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8"/>
                    </p:tgtEl>
                  </p:cMediaNode>
                </p:audio>
                <p:audio>
                  <p:cMediaNode vol="80000">
                    <p:cTn id="7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audio>
                <p:audio>
                  <p:cMediaNode vol="800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0"/>
                    </p:tgtEl>
                  </p:cMediaNode>
                </p:audio>
              </p:childTnLst>
            </p:cTn>
          </p:par>
        </p:tnLst>
        <p:bldLst>
          <p:bldP spid="14" grpId="0" animBg="1"/>
          <p:bldP spid="14" grpId="1" animBg="1"/>
          <p:bldP spid="14" grpId="2" animBg="1"/>
          <p:bldP spid="15" grpId="0" animBg="1"/>
          <p:bldP spid="15" grpId="1" animBg="1"/>
          <p:bldP spid="21" grpId="0" animBg="1"/>
          <p:bldP spid="21" grpId="1" animBg="1"/>
          <p:bldP spid="21" grpId="2" animBg="1"/>
          <p:bldP spid="22" grpId="0" animBg="1"/>
          <p:bldP spid="22" grpId="1" animBg="1"/>
          <p:bldP spid="22" grpId="2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F7276DB-A091-810B-A698-36FA3C439A86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A59663-F2B9-2A3F-DB87-5FA4FA78A721}"/>
                </a:ext>
              </a:extLst>
            </p:cNvPr>
            <p:cNvGrpSpPr/>
            <p:nvPr/>
          </p:nvGrpSpPr>
          <p:grpSpPr>
            <a:xfrm>
              <a:off x="0" y="1"/>
              <a:ext cx="12192000" cy="6858000"/>
              <a:chOff x="0" y="1"/>
              <a:chExt cx="12192000" cy="68580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E2C5A650-4920-8025-46AA-87ACFB7EF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1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C93FADC-0485-D9AA-AC14-C997100FB4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b="25745"/>
              <a:stretch/>
            </p:blipFill>
            <p:spPr>
              <a:xfrm flipH="1">
                <a:off x="9084995" y="2062030"/>
                <a:ext cx="2171890" cy="2492215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F265C93-2F8E-5525-E323-411CE2116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25745"/>
            <a:stretch/>
          </p:blipFill>
          <p:spPr>
            <a:xfrm flipH="1">
              <a:off x="9084995" y="2062030"/>
              <a:ext cx="2171890" cy="2492215"/>
            </a:xfrm>
            <a:prstGeom prst="rect">
              <a:avLst/>
            </a:prstGeom>
          </p:spPr>
        </p:pic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3D24CD2-8091-816F-34FA-71E6421F4EE6}"/>
              </a:ext>
            </a:extLst>
          </p:cNvPr>
          <p:cNvSpPr/>
          <p:nvPr/>
        </p:nvSpPr>
        <p:spPr>
          <a:xfrm flipH="1">
            <a:off x="1620259" y="1275719"/>
            <a:ext cx="4371037" cy="1804430"/>
          </a:xfrm>
          <a:prstGeom prst="wedgeRoundRectCallout">
            <a:avLst>
              <a:gd name="adj1" fmla="val -59979"/>
              <a:gd name="adj2" fmla="val 24327"/>
              <a:gd name="adj3" fmla="val 16667"/>
            </a:avLst>
          </a:prstGeom>
          <a:solidFill>
            <a:srgbClr val="FDE9F2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</a:rPr>
              <a:t>Các miếng cá rất tươi ngon. Mình rất hài lòng về bữa ăn hôm nay.</a:t>
            </a:r>
            <a:endParaRPr lang="vi-VN" sz="2800">
              <a:solidFill>
                <a:schemeClr val="tx1"/>
              </a:solidFill>
            </a:endParaRPr>
          </a:p>
        </p:txBody>
      </p:sp>
      <p:pic>
        <p:nvPicPr>
          <p:cNvPr id="9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3D577385-8D24-76C2-3AD2-6C8F81534EC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86626" y="388059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823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2256BF-D26A-0D31-75DE-49BF96C8F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5C3436-BB44-2584-FF21-7483BC0F3E5C}"/>
              </a:ext>
            </a:extLst>
          </p:cNvPr>
          <p:cNvSpPr/>
          <p:nvPr/>
        </p:nvSpPr>
        <p:spPr>
          <a:xfrm>
            <a:off x="905420" y="794550"/>
            <a:ext cx="10324831" cy="5490840"/>
          </a:xfrm>
          <a:prstGeom prst="roundRect">
            <a:avLst>
              <a:gd name="adj" fmla="val 6681"/>
            </a:avLst>
          </a:prstGeom>
          <a:solidFill>
            <a:schemeClr val="bg1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C1AE08-D25E-E900-8C75-236DDA806375}"/>
              </a:ext>
            </a:extLst>
          </p:cNvPr>
          <p:cNvSpPr txBox="1"/>
          <p:nvPr/>
        </p:nvSpPr>
        <p:spPr>
          <a:xfrm>
            <a:off x="3400123" y="0"/>
            <a:ext cx="5569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>
                <a:ln w="6600">
                  <a:solidFill>
                    <a:srgbClr val="FF0066"/>
                  </a:solidFill>
                  <a:prstDash val="solid"/>
                </a:ln>
                <a:solidFill>
                  <a:srgbClr val="FFE7FF"/>
                </a:solidFill>
                <a:effectLst>
                  <a:outerShdw dist="38100" dir="2700000" algn="tl" rotWithShape="0">
                    <a:srgbClr val="FF0066"/>
                  </a:outerShdw>
                </a:effectLst>
                <a:latin typeface="iCiel Crocante" panose="02000000000000000000" pitchFamily="50" charset="0"/>
              </a:rPr>
              <a:t>DẶN DÒ</a:t>
            </a:r>
            <a:endParaRPr lang="en-US" sz="9000" b="1" dirty="0">
              <a:ln w="6600">
                <a:solidFill>
                  <a:srgbClr val="FF0066"/>
                </a:solidFill>
                <a:prstDash val="solid"/>
              </a:ln>
              <a:solidFill>
                <a:srgbClr val="FFE7FF"/>
              </a:solidFill>
              <a:effectLst>
                <a:outerShdw dist="38100" dir="2700000" algn="tl" rotWithShape="0">
                  <a:srgbClr val="FF0066"/>
                </a:outerShdw>
              </a:effectLst>
              <a:latin typeface="iCiel Crocante" panose="020000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14D903-6664-BFB5-3C31-CBABDCA09F2B}"/>
              </a:ext>
            </a:extLst>
          </p:cNvPr>
          <p:cNvSpPr txBox="1"/>
          <p:nvPr/>
        </p:nvSpPr>
        <p:spPr>
          <a:xfrm>
            <a:off x="2652977" y="1805050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2B345E-BC8B-D49C-006F-51383615B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37208" flipH="1">
            <a:off x="1460862" y="1722399"/>
            <a:ext cx="919996" cy="919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76D914-5EF0-F577-1574-884E49AA0425}"/>
              </a:ext>
            </a:extLst>
          </p:cNvPr>
          <p:cNvSpPr txBox="1"/>
          <p:nvPr/>
        </p:nvSpPr>
        <p:spPr>
          <a:xfrm>
            <a:off x="2652977" y="278606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A6DF0C-AC40-2C28-EFD1-E00167B93D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37208" flipH="1">
            <a:off x="1460862" y="2703411"/>
            <a:ext cx="919996" cy="919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1A4851-566F-2BA6-DEDD-A22D7AFF8FEA}"/>
              </a:ext>
            </a:extLst>
          </p:cNvPr>
          <p:cNvSpPr txBox="1"/>
          <p:nvPr/>
        </p:nvSpPr>
        <p:spPr>
          <a:xfrm>
            <a:off x="2652977" y="376707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2972DD-36B0-9FBA-E0E9-C5F384A0D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37208" flipH="1">
            <a:off x="1460862" y="3684423"/>
            <a:ext cx="919996" cy="9199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8A0B88-7538-F109-8F3D-96281F491C3B}"/>
              </a:ext>
            </a:extLst>
          </p:cNvPr>
          <p:cNvSpPr txBox="1"/>
          <p:nvPr/>
        </p:nvSpPr>
        <p:spPr>
          <a:xfrm>
            <a:off x="2652977" y="474808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D86333-F40B-0685-86B9-EC688FD7F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37208" flipH="1">
            <a:off x="1460862" y="4665435"/>
            <a:ext cx="919996" cy="919996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06505682-3862-04F5-597E-AF64A3E0279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544609" y="3669390"/>
            <a:ext cx="3591062" cy="32229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289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3.7037E-7 L -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  <p:bldP spid="10" grpId="0" uiExpand="1" build="p"/>
      <p:bldP spid="12" grpId="0" uiExpand="1" build="p"/>
      <p:bldP spid="1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2256BF-D26A-0D31-75DE-49BF96C8F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FB0054D-79B8-8D8F-9BF8-AE46DEC4FFF8}"/>
              </a:ext>
            </a:extLst>
          </p:cNvPr>
          <p:cNvGrpSpPr/>
          <p:nvPr/>
        </p:nvGrpSpPr>
        <p:grpSpPr>
          <a:xfrm>
            <a:off x="870011" y="94742"/>
            <a:ext cx="10451977" cy="2371721"/>
            <a:chOff x="4133327" y="8204395"/>
            <a:chExt cx="7210038" cy="23717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59DCC4-0EC8-B5A9-1BE2-8BAE02B7B4A2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235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HẸN GẶP LẠI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A6D1E7-9789-7666-3850-62FD2E34E9CC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235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6EF724A2-0E16-A9E2-EB19-11EDACDF26B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51680" y="3810083"/>
            <a:ext cx="3277215" cy="2520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01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A5984F-B539-8E25-67C6-CCDEF31BA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B52AA50C-CD8A-7110-C0D9-DCD52C5AB3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t="24977" r="10831" b="21362"/>
          <a:stretch/>
        </p:blipFill>
        <p:spPr>
          <a:xfrm>
            <a:off x="1270653" y="934035"/>
            <a:ext cx="9207771" cy="5564725"/>
          </a:xfrm>
          <a:prstGeom prst="rect">
            <a:avLst/>
          </a:prstGeom>
          <a:effectLst>
            <a:innerShdw blurRad="63500">
              <a:schemeClr val="bg1">
                <a:lumMod val="65000"/>
                <a:alpha val="30000"/>
              </a:schemeClr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A8BEDB4-C074-75BF-3058-2E08462C070F}"/>
              </a:ext>
            </a:extLst>
          </p:cNvPr>
          <p:cNvGrpSpPr/>
          <p:nvPr/>
        </p:nvGrpSpPr>
        <p:grpSpPr>
          <a:xfrm>
            <a:off x="2243960" y="2810769"/>
            <a:ext cx="8234464" cy="2658228"/>
            <a:chOff x="3366876" y="4737834"/>
            <a:chExt cx="11346336" cy="38388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FC2980-1681-EF33-9849-549190F184DB}"/>
                </a:ext>
              </a:extLst>
            </p:cNvPr>
            <p:cNvSpPr txBox="1"/>
            <p:nvPr/>
          </p:nvSpPr>
          <p:spPr>
            <a:xfrm>
              <a:off x="3570524" y="4737834"/>
              <a:ext cx="10939043" cy="3838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800" b="1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PHÉP CỘNG CÁC SỐ</a:t>
              </a:r>
              <a:r>
                <a:rPr lang="vi-VN" sz="4800" b="1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</a:t>
              </a:r>
              <a:r>
                <a:rPr lang="en-US" sz="4800" b="1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TRONG PHẠM VI 100 000</a:t>
              </a:r>
              <a:endParaRPr lang="en-US" sz="4800" b="1" dirty="0">
                <a:ln w="3302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A1209E4-CFF5-DCC7-047F-A6ECC4FF9F22}"/>
                </a:ext>
              </a:extLst>
            </p:cNvPr>
            <p:cNvSpPr txBox="1"/>
            <p:nvPr/>
          </p:nvSpPr>
          <p:spPr>
            <a:xfrm>
              <a:off x="3366876" y="4799111"/>
              <a:ext cx="11346336" cy="2608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P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H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É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P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 TRỪ 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C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Á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C 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S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Ố</a:t>
              </a:r>
              <a:r>
                <a:rPr lang="vi-VN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 </a:t>
              </a:r>
              <a:endParaRPr lang="en-US" sz="48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T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R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O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N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G 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P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H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Ạ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M 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V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I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 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1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 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endParaRPr lang="en-US" sz="48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8A7678C-E68B-336D-D918-7B79C3C7D6EE}"/>
              </a:ext>
            </a:extLst>
          </p:cNvPr>
          <p:cNvGrpSpPr/>
          <p:nvPr/>
        </p:nvGrpSpPr>
        <p:grpSpPr>
          <a:xfrm>
            <a:off x="4787989" y="1218451"/>
            <a:ext cx="2703181" cy="632544"/>
            <a:chOff x="2034449" y="2647511"/>
            <a:chExt cx="2264228" cy="12147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B79F5B-55F3-B8DC-CA21-E10935CA8FFE}"/>
                </a:ext>
              </a:extLst>
            </p:cNvPr>
            <p:cNvSpPr txBox="1"/>
            <p:nvPr/>
          </p:nvSpPr>
          <p:spPr>
            <a:xfrm>
              <a:off x="2034449" y="2661944"/>
              <a:ext cx="2264228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600">
                  <a:ln w="190500">
                    <a:solidFill>
                      <a:srgbClr val="002060"/>
                    </a:solidFill>
                  </a:ln>
                  <a:latin typeface="UVN Banh Mi" pitchFamily="2" charset="0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lang="en-US" sz="6600" dirty="0">
                <a:ln w="190500">
                  <a:solidFill>
                    <a:srgbClr val="002060"/>
                  </a:solidFill>
                </a:ln>
                <a:latin typeface="UVN Banh Mi" pitchFamily="2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B751FE-C184-09AD-9657-91BD510757BD}"/>
                </a:ext>
              </a:extLst>
            </p:cNvPr>
            <p:cNvSpPr txBox="1"/>
            <p:nvPr/>
          </p:nvSpPr>
          <p:spPr>
            <a:xfrm>
              <a:off x="2034449" y="2647511"/>
              <a:ext cx="2264228" cy="120032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6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VN Banh Mi" pitchFamily="2" charset="0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7D5D4B-0007-BA88-EF21-5B131B544DF0}"/>
              </a:ext>
            </a:extLst>
          </p:cNvPr>
          <p:cNvGrpSpPr/>
          <p:nvPr/>
        </p:nvGrpSpPr>
        <p:grpSpPr>
          <a:xfrm>
            <a:off x="3952406" y="4796014"/>
            <a:ext cx="3844264" cy="525877"/>
            <a:chOff x="3505155" y="3230370"/>
            <a:chExt cx="2503137" cy="52587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B19901-FEA3-1AD4-5B20-4579838A5602}"/>
                </a:ext>
              </a:extLst>
            </p:cNvPr>
            <p:cNvSpPr txBox="1"/>
            <p:nvPr/>
          </p:nvSpPr>
          <p:spPr>
            <a:xfrm>
              <a:off x="3505156" y="3233027"/>
              <a:ext cx="25031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>
                  <a:ln w="1460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UTM Cookies" panose="02040603050506020204" pitchFamily="18" charset="0"/>
                  <a:sym typeface="Arial"/>
                </a:rPr>
                <a:t>2 TIẾT – Tiết 1</a:t>
              </a:r>
              <a:endParaRPr kumimoji="0" lang="en-US" sz="2800" b="0" i="0" u="none" strike="noStrike" kern="0" cap="none" spc="0" normalizeH="0" baseline="0" noProof="0" dirty="0">
                <a:ln w="1460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2EA237-9AF2-E7EC-4D19-6C3165CB9C49}"/>
                </a:ext>
              </a:extLst>
            </p:cNvPr>
            <p:cNvSpPr txBox="1"/>
            <p:nvPr/>
          </p:nvSpPr>
          <p:spPr>
            <a:xfrm>
              <a:off x="3505155" y="3230370"/>
              <a:ext cx="25031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UTM Cookies" panose="02040603050506020204" pitchFamily="18" charset="0"/>
                  <a:sym typeface="Arial"/>
                </a:rPr>
                <a:t>2 TIẾT – Tiết 1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5313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72B19C-E06C-B97B-8DA7-24AADD546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AE24A2-4AA0-38FA-44C0-9C837E13F78E}"/>
              </a:ext>
            </a:extLst>
          </p:cNvPr>
          <p:cNvSpPr/>
          <p:nvPr/>
        </p:nvSpPr>
        <p:spPr>
          <a:xfrm>
            <a:off x="426025" y="370642"/>
            <a:ext cx="11339949" cy="6063449"/>
          </a:xfrm>
          <a:prstGeom prst="roundRect">
            <a:avLst>
              <a:gd name="adj" fmla="val 6681"/>
            </a:avLst>
          </a:prstGeom>
          <a:solidFill>
            <a:schemeClr val="bg1">
              <a:alpha val="87000"/>
            </a:scheme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779C38-EBDA-47BE-506E-4830538DD00F}"/>
              </a:ext>
            </a:extLst>
          </p:cNvPr>
          <p:cNvGrpSpPr/>
          <p:nvPr/>
        </p:nvGrpSpPr>
        <p:grpSpPr>
          <a:xfrm>
            <a:off x="1521968" y="692853"/>
            <a:ext cx="721360" cy="723894"/>
            <a:chOff x="955040" y="508000"/>
            <a:chExt cx="721360" cy="723894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3CD9B496-D4E9-F0E7-C1A0-515371E240F8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158461-A7E8-172A-091C-F7872758AFDB}"/>
                </a:ext>
              </a:extLst>
            </p:cNvPr>
            <p:cNvSpPr txBox="1"/>
            <p:nvPr/>
          </p:nvSpPr>
          <p:spPr>
            <a:xfrm>
              <a:off x="1131259" y="585563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LNTH-Hoa Nho LNTH" pitchFamily="2" charset="0"/>
                </a:rPr>
                <a:t>1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AF8BC91-9171-D35D-EB88-C258D693C896}"/>
              </a:ext>
            </a:extLst>
          </p:cNvPr>
          <p:cNvSpPr txBox="1"/>
          <p:nvPr/>
        </p:nvSpPr>
        <p:spPr>
          <a:xfrm>
            <a:off x="2294127" y="739639"/>
            <a:ext cx="3973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Đặt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tính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rồi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tính</a:t>
            </a:r>
            <a:r>
              <a:rPr lang="en-US" sz="4000" b="1" dirty="0">
                <a:solidFill>
                  <a:srgbClr val="0070C0"/>
                </a:solidFill>
              </a:rPr>
              <a:t>.</a:t>
            </a:r>
            <a:endParaRPr lang="vi-VN" sz="4000" b="1" dirty="0">
              <a:solidFill>
                <a:srgbClr val="0070C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2018207-96F3-9881-4EC6-857E517B20A3}"/>
              </a:ext>
            </a:extLst>
          </p:cNvPr>
          <p:cNvGrpSpPr/>
          <p:nvPr/>
        </p:nvGrpSpPr>
        <p:grpSpPr>
          <a:xfrm>
            <a:off x="969346" y="1473779"/>
            <a:ext cx="8054680" cy="4193376"/>
            <a:chOff x="551523" y="1208855"/>
            <a:chExt cx="8054680" cy="21236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BF2E81-3621-C6A2-5D20-A905188EA1FB}"/>
                </a:ext>
              </a:extLst>
            </p:cNvPr>
            <p:cNvSpPr txBox="1"/>
            <p:nvPr/>
          </p:nvSpPr>
          <p:spPr>
            <a:xfrm>
              <a:off x="778566" y="1208855"/>
              <a:ext cx="782763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0" i="0" dirty="0">
                  <a:solidFill>
                    <a:srgbClr val="000000"/>
                  </a:solidFill>
                  <a:effectLst/>
                  <a:latin typeface="OpenSans"/>
                </a:rPr>
                <a:t>a) 73 000 – 3 000 + 10 000</a:t>
              </a:r>
              <a:br>
                <a:rPr lang="pt-BR" sz="4400" b="0" i="0" dirty="0">
                  <a:solidFill>
                    <a:srgbClr val="000000"/>
                  </a:solidFill>
                  <a:effectLst/>
                  <a:latin typeface="OpenSans"/>
                </a:rPr>
              </a:br>
              <a:br>
                <a:rPr lang="pt-BR" sz="4400" b="0" i="0" dirty="0">
                  <a:solidFill>
                    <a:srgbClr val="000000"/>
                  </a:solidFill>
                  <a:effectLst/>
                  <a:latin typeface="OpenSans"/>
                </a:rPr>
              </a:br>
              <a:endParaRPr lang="vi-VN" sz="4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44C37C-657A-41DB-CC75-0ECF85B32A22}"/>
                </a:ext>
              </a:extLst>
            </p:cNvPr>
            <p:cNvSpPr txBox="1"/>
            <p:nvPr/>
          </p:nvSpPr>
          <p:spPr>
            <a:xfrm>
              <a:off x="551523" y="2195114"/>
              <a:ext cx="6719120" cy="73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0" i="0" dirty="0">
                  <a:solidFill>
                    <a:srgbClr val="000000"/>
                  </a:solidFill>
                  <a:effectLst/>
                  <a:latin typeface="OpenSans"/>
                </a:rPr>
                <a:t>c) 47 000 + (5 000 – 2 000)</a:t>
              </a:r>
              <a:br>
                <a:rPr lang="pt-BR" sz="4400" b="0" i="0" dirty="0">
                  <a:solidFill>
                    <a:srgbClr val="000000"/>
                  </a:solidFill>
                  <a:effectLst/>
                  <a:latin typeface="OpenSans"/>
                </a:rPr>
              </a:br>
              <a:endParaRPr lang="vi-VN" sz="4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A50AF5-B5EC-0C72-895B-0E509C77E31A}"/>
                </a:ext>
              </a:extLst>
            </p:cNvPr>
            <p:cNvSpPr txBox="1"/>
            <p:nvPr/>
          </p:nvSpPr>
          <p:spPr>
            <a:xfrm>
              <a:off x="778566" y="1593964"/>
              <a:ext cx="6600956" cy="73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0" i="0" dirty="0">
                  <a:solidFill>
                    <a:srgbClr val="000000"/>
                  </a:solidFill>
                  <a:effectLst/>
                  <a:latin typeface="OpenSans"/>
                </a:rPr>
                <a:t>b) 25 000 – (4 000 + 1 000)</a:t>
              </a:r>
              <a:br>
                <a:rPr lang="pt-BR" sz="4400" b="0" i="0" dirty="0">
                  <a:solidFill>
                    <a:srgbClr val="000000"/>
                  </a:solidFill>
                  <a:effectLst/>
                  <a:latin typeface="OpenSans"/>
                </a:rPr>
              </a:br>
              <a:endParaRPr lang="vi-VN" sz="44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7F6F751-E95E-8000-485A-6AE5425E3C35}"/>
              </a:ext>
            </a:extLst>
          </p:cNvPr>
          <p:cNvGrpSpPr/>
          <p:nvPr/>
        </p:nvGrpSpPr>
        <p:grpSpPr>
          <a:xfrm>
            <a:off x="6884290" y="3085085"/>
            <a:ext cx="5123480" cy="3565427"/>
            <a:chOff x="3087638" y="2796841"/>
            <a:chExt cx="5123480" cy="356542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C9790CB-7362-7050-57F9-848EC572B8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24" b="11879"/>
            <a:stretch/>
          </p:blipFill>
          <p:spPr bwMode="auto">
            <a:xfrm>
              <a:off x="3645749" y="2796841"/>
              <a:ext cx="4565369" cy="3565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B59754-0256-B9E5-7EE3-2066CB962BB0}"/>
                </a:ext>
              </a:extLst>
            </p:cNvPr>
            <p:cNvSpPr txBox="1"/>
            <p:nvPr/>
          </p:nvSpPr>
          <p:spPr>
            <a:xfrm>
              <a:off x="3087638" y="3706132"/>
              <a:ext cx="491627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T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h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ự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c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h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i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ệ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n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</a:p>
            <a:p>
              <a:pPr algn="ctr"/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c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á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n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h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â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n</a:t>
              </a:r>
              <a:endPara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01B2DC2-2779-4E1B-6F75-7FCBE5DE5CC3}"/>
              </a:ext>
            </a:extLst>
          </p:cNvPr>
          <p:cNvGrpSpPr/>
          <p:nvPr/>
        </p:nvGrpSpPr>
        <p:grpSpPr>
          <a:xfrm>
            <a:off x="6884290" y="3050533"/>
            <a:ext cx="5123480" cy="3565427"/>
            <a:chOff x="3087638" y="2796841"/>
            <a:chExt cx="5123480" cy="3565427"/>
          </a:xfrm>
        </p:grpSpPr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7176555E-D8D1-0064-005B-7AD4F56901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24" b="11879"/>
            <a:stretch/>
          </p:blipFill>
          <p:spPr bwMode="auto">
            <a:xfrm>
              <a:off x="3645749" y="2796841"/>
              <a:ext cx="4565369" cy="3565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F1C8A3-F294-51D8-D921-0C261A003EE2}"/>
                </a:ext>
              </a:extLst>
            </p:cNvPr>
            <p:cNvSpPr txBox="1"/>
            <p:nvPr/>
          </p:nvSpPr>
          <p:spPr>
            <a:xfrm>
              <a:off x="3087638" y="3559464"/>
              <a:ext cx="491627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C</a:t>
              </a:r>
              <a:r>
                <a:rPr lang="en-US" sz="60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h</a:t>
              </a:r>
              <a:r>
                <a:rPr lang="en-US" sz="60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i</a:t>
              </a:r>
              <a:r>
                <a:rPr lang="en-US" sz="60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a </a:t>
              </a:r>
              <a:r>
                <a:rPr lang="en-US" sz="60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s</a:t>
              </a:r>
              <a:r>
                <a:rPr lang="en-US" sz="60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ẻ </a:t>
              </a:r>
            </a:p>
            <a:p>
              <a:pPr algn="ctr"/>
              <a:r>
                <a:rPr lang="en-US" sz="60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n</a:t>
              </a:r>
              <a:r>
                <a:rPr lang="en-US" sz="60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h</a:t>
              </a:r>
              <a:r>
                <a:rPr lang="en-US" sz="60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ó</a:t>
              </a:r>
              <a:r>
                <a:rPr lang="en-US" sz="60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m </a:t>
              </a:r>
              <a:r>
                <a:rPr lang="en-US" sz="60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đ</a:t>
              </a:r>
              <a:r>
                <a:rPr lang="en-US" sz="60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ô</a:t>
              </a:r>
              <a:r>
                <a:rPr lang="en-US" sz="60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i</a:t>
              </a:r>
              <a:endPara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24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7.40741E-7 L -1.66667E-6 -0.07222 " pathEditMode="relative" rAng="0" ptsTypes="AA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051">
            <a:extLst>
              <a:ext uri="{FF2B5EF4-FFF2-40B4-BE49-F238E27FC236}">
                <a16:creationId xmlns:a16="http://schemas.microsoft.com/office/drawing/2014/main" id="{3A13275B-A814-64AC-D2F8-A8ACAF7E6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9026" y="40769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AE24A2-4AA0-38FA-44C0-9C837E13F78E}"/>
              </a:ext>
            </a:extLst>
          </p:cNvPr>
          <p:cNvSpPr/>
          <p:nvPr/>
        </p:nvSpPr>
        <p:spPr>
          <a:xfrm>
            <a:off x="-159026" y="323458"/>
            <a:ext cx="12192000" cy="6063449"/>
          </a:xfrm>
          <a:prstGeom prst="roundRect">
            <a:avLst>
              <a:gd name="adj" fmla="val 6681"/>
            </a:avLst>
          </a:prstGeom>
          <a:solidFill>
            <a:schemeClr val="bg1">
              <a:alpha val="87000"/>
            </a:scheme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CBC00ED8-96EE-114D-48AE-FE62FF80DFC9}"/>
              </a:ext>
            </a:extLst>
          </p:cNvPr>
          <p:cNvGrpSpPr>
            <a:grpSpLocks/>
          </p:cNvGrpSpPr>
          <p:nvPr/>
        </p:nvGrpSpPr>
        <p:grpSpPr bwMode="auto">
          <a:xfrm>
            <a:off x="501721" y="397275"/>
            <a:ext cx="806450" cy="766763"/>
            <a:chOff x="759165" y="672789"/>
            <a:chExt cx="637069" cy="60635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589E8D4-8D40-ADC7-D88C-FED7C26651FC}"/>
                </a:ext>
              </a:extLst>
            </p:cNvPr>
            <p:cNvSpPr/>
            <p:nvPr/>
          </p:nvSpPr>
          <p:spPr>
            <a:xfrm>
              <a:off x="759165" y="714217"/>
              <a:ext cx="524202" cy="553626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600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397099-7CCA-7CDA-9735-1B8F295E60BF}"/>
                </a:ext>
              </a:extLst>
            </p:cNvPr>
            <p:cNvSpPr txBox="1"/>
            <p:nvPr/>
          </p:nvSpPr>
          <p:spPr>
            <a:xfrm>
              <a:off x="872032" y="672789"/>
              <a:ext cx="524202" cy="6063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388">
                  <a:solidFill>
                    <a:prstClr val="white"/>
                  </a:solidFill>
                  <a:latin typeface="LNTH-Hoa Nho LNTH" pitchFamily="2" charset="0"/>
                </a:rPr>
                <a:t>1</a:t>
              </a:r>
              <a:endParaRPr lang="vi-VN" sz="4388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1CFE613-1059-5F95-FF5A-5D7B00EE7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08" y="1381259"/>
            <a:ext cx="8693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4000" dirty="0">
                <a:solidFill>
                  <a:srgbClr val="000000"/>
                </a:solidFill>
                <a:latin typeface="OpenSans"/>
              </a:rPr>
              <a:t>a) 73 000 – 3 000 + 10 000 =</a:t>
            </a:r>
            <a:endParaRPr lang="en-US" altLang="en-US" sz="3900" dirty="0">
              <a:solidFill>
                <a:srgbClr val="00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418B13-A617-E35D-2894-7A3F7C87FA98}"/>
              </a:ext>
            </a:extLst>
          </p:cNvPr>
          <p:cNvSpPr/>
          <p:nvPr/>
        </p:nvSpPr>
        <p:spPr>
          <a:xfrm>
            <a:off x="1208986" y="471093"/>
            <a:ext cx="3071400" cy="657225"/>
          </a:xfrm>
          <a:prstGeom prst="roundRect">
            <a:avLst/>
          </a:prstGeom>
          <a:solidFill>
            <a:srgbClr val="F6F99B"/>
          </a:solidFill>
          <a:ln w="38100">
            <a:solidFill>
              <a:srgbClr val="F79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0" dirty="0" err="1">
                <a:solidFill>
                  <a:srgbClr val="000000"/>
                </a:solidFill>
                <a:effectLst/>
                <a:latin typeface="OpenSans"/>
              </a:rPr>
              <a:t>Tính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OpenSans"/>
              </a:rPr>
              <a:t>nhẩm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OpenSans"/>
              </a:rPr>
              <a:t>.</a:t>
            </a:r>
            <a:endParaRPr lang="vi-VN" sz="3900" dirty="0">
              <a:solidFill>
                <a:prstClr val="black"/>
              </a:solidFill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719206BD-1625-47DF-0753-7563CF3A4D73}"/>
              </a:ext>
            </a:extLst>
          </p:cNvPr>
          <p:cNvSpPr/>
          <p:nvPr/>
        </p:nvSpPr>
        <p:spPr>
          <a:xfrm rot="5400000">
            <a:off x="2718071" y="651930"/>
            <a:ext cx="357980" cy="3022331"/>
          </a:xfrm>
          <a:prstGeom prst="rightBrace">
            <a:avLst/>
          </a:prstGeom>
          <a:ln w="38100">
            <a:solidFill>
              <a:srgbClr val="FE5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463">
              <a:solidFill>
                <a:prstClr val="black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0EFB98-0101-5840-12C0-02FC77357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556" y="2243911"/>
            <a:ext cx="16938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900" b="1" dirty="0">
                <a:solidFill>
                  <a:srgbClr val="FF0000"/>
                </a:solidFill>
              </a:rPr>
              <a:t>70 000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22B540-0720-34DE-CE61-0A16C081E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479" y="1387692"/>
            <a:ext cx="16938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900" b="1" dirty="0">
                <a:solidFill>
                  <a:srgbClr val="FF0000"/>
                </a:solidFill>
              </a:rPr>
              <a:t>80 000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6B78F2-265E-543D-F6F3-E98F97710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721" y="2817241"/>
            <a:ext cx="8693150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900" dirty="0">
                <a:solidFill>
                  <a:srgbClr val="FF0000"/>
                </a:solidFill>
              </a:rPr>
              <a:t>  </a:t>
            </a:r>
            <a:r>
              <a:rPr lang="pt-BR" sz="4000" dirty="0">
                <a:solidFill>
                  <a:srgbClr val="000000"/>
                </a:solidFill>
                <a:latin typeface="OpenSans"/>
              </a:rPr>
              <a:t>b) 25 000 – (4 000 + 1 000) = </a:t>
            </a:r>
            <a:br>
              <a:rPr lang="pt-BR" sz="4000" dirty="0">
                <a:solidFill>
                  <a:srgbClr val="000000"/>
                </a:solidFill>
                <a:latin typeface="OpenSans"/>
              </a:rPr>
            </a:br>
            <a:endParaRPr lang="vi-VN" sz="4000" dirty="0"/>
          </a:p>
          <a:p>
            <a:pPr eaLnBrk="1" hangingPunct="1"/>
            <a:endParaRPr lang="en-US" altLang="en-US" sz="3900" dirty="0">
              <a:solidFill>
                <a:srgbClr val="000000"/>
              </a:solidFill>
            </a:endParaRP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7BF869B9-CF3C-3F5A-D95C-5870DACB43AD}"/>
              </a:ext>
            </a:extLst>
          </p:cNvPr>
          <p:cNvSpPr/>
          <p:nvPr/>
        </p:nvSpPr>
        <p:spPr>
          <a:xfrm rot="5400000">
            <a:off x="4610894" y="2284701"/>
            <a:ext cx="300038" cy="2670175"/>
          </a:xfrm>
          <a:prstGeom prst="rightBrace">
            <a:avLst/>
          </a:prstGeom>
          <a:ln w="38100">
            <a:solidFill>
              <a:srgbClr val="FE5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463">
              <a:solidFill>
                <a:prstClr val="blac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A1E054-1CFC-E108-A159-3710D1AC0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1364" y="3602682"/>
            <a:ext cx="1693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9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FBF285-B1B5-35D3-6FF9-B912691FB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853" y="2801754"/>
            <a:ext cx="20335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9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</a:rPr>
              <a:t>20 000</a:t>
            </a:r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id="{CF24D671-156C-3548-B16B-887E901B1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94" y="4261423"/>
            <a:ext cx="8693150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4000" dirty="0">
                <a:solidFill>
                  <a:srgbClr val="000000"/>
                </a:solidFill>
                <a:latin typeface="OpenSans"/>
              </a:rPr>
              <a:t>c) 47 000 + (5 000 – 2 000) = </a:t>
            </a:r>
            <a:br>
              <a:rPr lang="pt-BR" sz="4000" dirty="0">
                <a:solidFill>
                  <a:srgbClr val="000000"/>
                </a:solidFill>
                <a:latin typeface="OpenSans"/>
              </a:rPr>
            </a:br>
            <a:endParaRPr lang="vi-VN" sz="4000" dirty="0"/>
          </a:p>
          <a:p>
            <a:r>
              <a:rPr lang="pt-BR" sz="4000" dirty="0">
                <a:solidFill>
                  <a:srgbClr val="000000"/>
                </a:solidFill>
                <a:latin typeface="OpenSans"/>
              </a:rPr>
              <a:t> </a:t>
            </a:r>
            <a:br>
              <a:rPr lang="pt-BR" sz="4000" dirty="0">
                <a:solidFill>
                  <a:srgbClr val="000000"/>
                </a:solidFill>
                <a:latin typeface="OpenSans"/>
              </a:rPr>
            </a:br>
            <a:endParaRPr lang="vi-VN" sz="4000" dirty="0"/>
          </a:p>
          <a:p>
            <a:pPr eaLnBrk="1" hangingPunct="1"/>
            <a:endParaRPr lang="en-US" altLang="en-US" sz="3900" dirty="0">
              <a:solidFill>
                <a:srgbClr val="000000"/>
              </a:solidFill>
            </a:endParaRPr>
          </a:p>
        </p:txBody>
      </p:sp>
      <p:sp>
        <p:nvSpPr>
          <p:cNvPr id="2050" name="Right Brace 2049">
            <a:extLst>
              <a:ext uri="{FF2B5EF4-FFF2-40B4-BE49-F238E27FC236}">
                <a16:creationId xmlns:a16="http://schemas.microsoft.com/office/drawing/2014/main" id="{59296CA1-FB29-51C0-00E8-9F1A90C83648}"/>
              </a:ext>
            </a:extLst>
          </p:cNvPr>
          <p:cNvSpPr/>
          <p:nvPr/>
        </p:nvSpPr>
        <p:spPr>
          <a:xfrm rot="5400000">
            <a:off x="4610893" y="3727264"/>
            <a:ext cx="300038" cy="2670175"/>
          </a:xfrm>
          <a:prstGeom prst="rightBrace">
            <a:avLst/>
          </a:prstGeom>
          <a:ln w="38100">
            <a:solidFill>
              <a:srgbClr val="FE5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463">
              <a:solidFill>
                <a:prstClr val="black"/>
              </a:solidFill>
            </a:endParaRPr>
          </a:p>
        </p:txBody>
      </p:sp>
      <p:sp>
        <p:nvSpPr>
          <p:cNvPr id="2053" name="TextBox 2052">
            <a:extLst>
              <a:ext uri="{FF2B5EF4-FFF2-40B4-BE49-F238E27FC236}">
                <a16:creationId xmlns:a16="http://schemas.microsoft.com/office/drawing/2014/main" id="{9F730438-F734-6D84-E7AA-070A2F18E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427" y="5187869"/>
            <a:ext cx="20335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9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</a:rPr>
              <a:t>3 000</a:t>
            </a:r>
          </a:p>
        </p:txBody>
      </p:sp>
      <p:sp>
        <p:nvSpPr>
          <p:cNvPr id="2054" name="TextBox 2053">
            <a:extLst>
              <a:ext uri="{FF2B5EF4-FFF2-40B4-BE49-F238E27FC236}">
                <a16:creationId xmlns:a16="http://schemas.microsoft.com/office/drawing/2014/main" id="{B437B7D5-EEFF-078A-0483-56191C250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857" y="4288890"/>
            <a:ext cx="20335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9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</a:rPr>
              <a:t>50 000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459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9" grpId="0"/>
      <p:bldP spid="20" grpId="0"/>
      <p:bldP spid="21" grpId="0"/>
      <p:bldP spid="22" grpId="0" animBg="1"/>
      <p:bldP spid="24" grpId="0"/>
      <p:bldP spid="25" grpId="0"/>
      <p:bldP spid="2049" grpId="0"/>
      <p:bldP spid="2050" grpId="0" animBg="1"/>
      <p:bldP spid="2053" grpId="0"/>
      <p:bldP spid="20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02DCF3C-55F8-D2ED-EE3D-7F5B983A5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384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Số?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r>
              <a:rPr kumimoji="0" lang="en-US" altLang="en-US" sz="16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                       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B96D4D-D478-2F91-ECF5-35B19988B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60" y="1212945"/>
            <a:ext cx="12753975" cy="443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6">
            <a:extLst>
              <a:ext uri="{FF2B5EF4-FFF2-40B4-BE49-F238E27FC236}">
                <a16:creationId xmlns:a16="http://schemas.microsoft.com/office/drawing/2014/main" id="{AF3F215F-101A-CDD9-DBAE-23B4E8414670}"/>
              </a:ext>
            </a:extLst>
          </p:cNvPr>
          <p:cNvGrpSpPr>
            <a:grpSpLocks/>
          </p:cNvGrpSpPr>
          <p:nvPr/>
        </p:nvGrpSpPr>
        <p:grpSpPr bwMode="auto">
          <a:xfrm>
            <a:off x="146880" y="166794"/>
            <a:ext cx="806450" cy="766763"/>
            <a:chOff x="759165" y="672789"/>
            <a:chExt cx="637069" cy="60635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58D4747-D68A-B996-26F4-89E726FD9BFD}"/>
                </a:ext>
              </a:extLst>
            </p:cNvPr>
            <p:cNvSpPr/>
            <p:nvPr/>
          </p:nvSpPr>
          <p:spPr>
            <a:xfrm>
              <a:off x="759165" y="714217"/>
              <a:ext cx="524202" cy="553626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6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70B84F-9E17-6885-1D3E-3C4A38FE938C}"/>
                </a:ext>
              </a:extLst>
            </p:cNvPr>
            <p:cNvSpPr txBox="1"/>
            <p:nvPr/>
          </p:nvSpPr>
          <p:spPr>
            <a:xfrm>
              <a:off x="872032" y="672789"/>
              <a:ext cx="524202" cy="6063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388" dirty="0">
                  <a:solidFill>
                    <a:prstClr val="white"/>
                  </a:solidFill>
                  <a:latin typeface="LNTH-Hoa Nho LNTH" pitchFamily="2" charset="0"/>
                </a:rPr>
                <a:t>1</a:t>
              </a:r>
              <a:endParaRPr lang="vi-VN" sz="4388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B514E7-B9B9-836A-C67A-6D37BC381A06}"/>
              </a:ext>
            </a:extLst>
          </p:cNvPr>
          <p:cNvSpPr/>
          <p:nvPr/>
        </p:nvSpPr>
        <p:spPr>
          <a:xfrm>
            <a:off x="1096206" y="262044"/>
            <a:ext cx="1169322" cy="657225"/>
          </a:xfrm>
          <a:prstGeom prst="roundRect">
            <a:avLst/>
          </a:prstGeom>
          <a:solidFill>
            <a:srgbClr val="F6F99B"/>
          </a:solidFill>
          <a:ln w="38100">
            <a:solidFill>
              <a:srgbClr val="F79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prstClr val="black"/>
                </a:solidFill>
              </a:rPr>
              <a:t>Số</a:t>
            </a:r>
            <a:endParaRPr lang="vi-VN" sz="40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91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86029-D551-DC88-0BAF-0C46A1E1B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73138-C57C-A3B9-A284-2AE89A0D5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88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C48458-866A-49F0-865A-8AF520FF5326}"/>
              </a:ext>
            </a:extLst>
          </p:cNvPr>
          <p:cNvSpPr txBox="1"/>
          <p:nvPr/>
        </p:nvSpPr>
        <p:spPr>
          <a:xfrm>
            <a:off x="1555174" y="573206"/>
            <a:ext cx="4301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Số?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522249-D06D-430E-8BC7-10C9169B55DB}"/>
              </a:ext>
            </a:extLst>
          </p:cNvPr>
          <p:cNvSpPr txBox="1"/>
          <p:nvPr/>
        </p:nvSpPr>
        <p:spPr>
          <a:xfrm>
            <a:off x="-2152650" y="103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D714BB05-1997-405C-A5AF-5F6FF5EB37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285684" y="5749453"/>
            <a:ext cx="610538" cy="1064143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5E10398A-3318-4E49-B8C1-2A3BA9551E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1295778" y="5801152"/>
            <a:ext cx="610538" cy="106414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D8FD460-DBDF-4E4B-A77D-AF202191D607}"/>
              </a:ext>
            </a:extLst>
          </p:cNvPr>
          <p:cNvSpPr/>
          <p:nvPr/>
        </p:nvSpPr>
        <p:spPr>
          <a:xfrm>
            <a:off x="797618" y="573206"/>
            <a:ext cx="707015" cy="7070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7D3A946-10C0-487D-86CD-D74E3B1F04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8" y="1885904"/>
            <a:ext cx="10083152" cy="339157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33FD454-8F70-4391-81BD-9667316D4BD3}"/>
              </a:ext>
            </a:extLst>
          </p:cNvPr>
          <p:cNvSpPr txBox="1"/>
          <p:nvPr/>
        </p:nvSpPr>
        <p:spPr>
          <a:xfrm>
            <a:off x="5462953" y="4127668"/>
            <a:ext cx="1266093" cy="923330"/>
          </a:xfrm>
          <a:prstGeom prst="rect">
            <a:avLst/>
          </a:prstGeom>
          <a:solidFill>
            <a:srgbClr val="CFDD27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1C5DE0-DF33-4422-8DC4-0C083274D671}"/>
              </a:ext>
            </a:extLst>
          </p:cNvPr>
          <p:cNvSpPr txBox="1"/>
          <p:nvPr/>
        </p:nvSpPr>
        <p:spPr>
          <a:xfrm>
            <a:off x="7430872" y="3035806"/>
            <a:ext cx="1266093" cy="923330"/>
          </a:xfrm>
          <a:prstGeom prst="rect">
            <a:avLst/>
          </a:prstGeom>
          <a:solidFill>
            <a:srgbClr val="CCECFC"/>
          </a:solidFill>
          <a:ln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F032EF-D698-4606-9C85-B1215F83F943}"/>
              </a:ext>
            </a:extLst>
          </p:cNvPr>
          <p:cNvSpPr txBox="1"/>
          <p:nvPr/>
        </p:nvSpPr>
        <p:spPr>
          <a:xfrm>
            <a:off x="9388919" y="1924218"/>
            <a:ext cx="1266093" cy="923330"/>
          </a:xfrm>
          <a:prstGeom prst="rect">
            <a:avLst/>
          </a:prstGeom>
          <a:solidFill>
            <a:srgbClr val="FDE9F1"/>
          </a:solidFill>
          <a:ln>
            <a:solidFill>
              <a:srgbClr val="FDE9F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52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11E5AD-8115-ACCC-D38B-E1BF276E7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AE24A2-4AA0-38FA-44C0-9C837E13F78E}"/>
              </a:ext>
            </a:extLst>
          </p:cNvPr>
          <p:cNvSpPr/>
          <p:nvPr/>
        </p:nvSpPr>
        <p:spPr>
          <a:xfrm>
            <a:off x="363883" y="397275"/>
            <a:ext cx="6116818" cy="6063449"/>
          </a:xfrm>
          <a:prstGeom prst="roundRect">
            <a:avLst>
              <a:gd name="adj" fmla="val 6681"/>
            </a:avLst>
          </a:prstGeom>
          <a:solidFill>
            <a:schemeClr val="bg1">
              <a:alpha val="87000"/>
            </a:scheme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779C38-EBDA-47BE-506E-4830538DD00F}"/>
              </a:ext>
            </a:extLst>
          </p:cNvPr>
          <p:cNvGrpSpPr/>
          <p:nvPr/>
        </p:nvGrpSpPr>
        <p:grpSpPr>
          <a:xfrm>
            <a:off x="1095840" y="666499"/>
            <a:ext cx="721360" cy="723894"/>
            <a:chOff x="955040" y="508000"/>
            <a:chExt cx="721360" cy="723894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3CD9B496-D4E9-F0E7-C1A0-515371E240F8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158461-A7E8-172A-091C-F7872758AFDB}"/>
                </a:ext>
              </a:extLst>
            </p:cNvPr>
            <p:cNvSpPr txBox="1"/>
            <p:nvPr/>
          </p:nvSpPr>
          <p:spPr>
            <a:xfrm>
              <a:off x="1131259" y="585563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LNTH-Hoa Nho LNTH" pitchFamily="2" charset="0"/>
                </a:rPr>
                <a:t>1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AF8BC91-9171-D35D-EB88-C258D693C896}"/>
              </a:ext>
            </a:extLst>
          </p:cNvPr>
          <p:cNvSpPr txBox="1"/>
          <p:nvPr/>
        </p:nvSpPr>
        <p:spPr>
          <a:xfrm>
            <a:off x="1867999" y="713285"/>
            <a:ext cx="3973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Đặt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tính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rồi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tính</a:t>
            </a:r>
            <a:r>
              <a:rPr lang="en-US" sz="4000" b="1" dirty="0">
                <a:solidFill>
                  <a:srgbClr val="0070C0"/>
                </a:solidFill>
              </a:rPr>
              <a:t>.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BF2E81-3621-C6A2-5D20-A905188EA1FB}"/>
              </a:ext>
            </a:extLst>
          </p:cNvPr>
          <p:cNvSpPr txBox="1"/>
          <p:nvPr/>
        </p:nvSpPr>
        <p:spPr>
          <a:xfrm>
            <a:off x="783299" y="1467779"/>
            <a:ext cx="5368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85 462 – 4 130</a:t>
            </a:r>
            <a:endParaRPr lang="vi-VN" sz="6600" b="1" dirty="0">
              <a:solidFill>
                <a:srgbClr val="FF0000"/>
              </a:solidFill>
            </a:endParaRPr>
          </a:p>
          <a:p>
            <a:endParaRPr lang="vi-VN" sz="6600" b="1" dirty="0">
              <a:solidFill>
                <a:srgbClr val="FF006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059-15CC-E3BB-F310-B41D28620C83}"/>
              </a:ext>
            </a:extLst>
          </p:cNvPr>
          <p:cNvSpPr txBox="1"/>
          <p:nvPr/>
        </p:nvSpPr>
        <p:spPr>
          <a:xfrm>
            <a:off x="1054292" y="2902253"/>
            <a:ext cx="923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600"/>
              <a:t> </a:t>
            </a:r>
            <a:r>
              <a:rPr lang="en-US" sz="4800" spc="600"/>
              <a:t>+</a:t>
            </a:r>
            <a:endParaRPr lang="vi-VN" sz="5400" spc="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8CA4BD-E76E-02A8-0F4F-22C16E3B5DE0}"/>
              </a:ext>
            </a:extLst>
          </p:cNvPr>
          <p:cNvSpPr txBox="1"/>
          <p:nvPr/>
        </p:nvSpPr>
        <p:spPr>
          <a:xfrm>
            <a:off x="3526613" y="4577769"/>
            <a:ext cx="835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600" dirty="0"/>
              <a:t>3</a:t>
            </a:r>
            <a:endParaRPr lang="vi-VN" sz="6600" spc="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813730-A94D-DCB8-3C81-4913B67964A1}"/>
              </a:ext>
            </a:extLst>
          </p:cNvPr>
          <p:cNvSpPr txBox="1"/>
          <p:nvPr/>
        </p:nvSpPr>
        <p:spPr>
          <a:xfrm>
            <a:off x="3083441" y="4572381"/>
            <a:ext cx="5995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600" dirty="0"/>
              <a:t>3</a:t>
            </a:r>
            <a:endParaRPr lang="vi-VN" sz="6600" spc="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290392-494F-2577-C27B-3E654CB53D73}"/>
              </a:ext>
            </a:extLst>
          </p:cNvPr>
          <p:cNvSpPr txBox="1"/>
          <p:nvPr/>
        </p:nvSpPr>
        <p:spPr>
          <a:xfrm>
            <a:off x="2534572" y="4558479"/>
            <a:ext cx="835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600" dirty="0"/>
              <a:t>1</a:t>
            </a:r>
            <a:endParaRPr lang="vi-VN" sz="6600" spc="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45D6F6-E9FF-8E55-2922-06B21E12F2F6}"/>
              </a:ext>
            </a:extLst>
          </p:cNvPr>
          <p:cNvSpPr txBox="1"/>
          <p:nvPr/>
        </p:nvSpPr>
        <p:spPr>
          <a:xfrm>
            <a:off x="2081801" y="2448671"/>
            <a:ext cx="36420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85 462 </a:t>
            </a:r>
            <a:endParaRPr lang="vi-VN" sz="6600" spc="3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4E0186-C1CF-239C-855C-CB2F8169F7DF}"/>
              </a:ext>
            </a:extLst>
          </p:cNvPr>
          <p:cNvSpPr txBox="1"/>
          <p:nvPr/>
        </p:nvSpPr>
        <p:spPr>
          <a:xfrm>
            <a:off x="2081801" y="3442607"/>
            <a:ext cx="36420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  </a:t>
            </a:r>
            <a:r>
              <a:rPr lang="en-US" sz="6600" dirty="0">
                <a:solidFill>
                  <a:srgbClr val="FF0000"/>
                </a:solidFill>
              </a:rPr>
              <a:t>4 130</a:t>
            </a:r>
            <a:endParaRPr lang="vi-VN" sz="6600" spc="3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54B5B76-EA60-7631-0300-9A1098C79990}"/>
              </a:ext>
            </a:extLst>
          </p:cNvPr>
          <p:cNvCxnSpPr>
            <a:cxnSpLocks/>
          </p:cNvCxnSpPr>
          <p:nvPr/>
        </p:nvCxnSpPr>
        <p:spPr>
          <a:xfrm>
            <a:off x="1721345" y="4614789"/>
            <a:ext cx="31968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DAF4596-38BC-D163-E0EF-BD87610857E3}"/>
              </a:ext>
            </a:extLst>
          </p:cNvPr>
          <p:cNvSpPr txBox="1"/>
          <p:nvPr/>
        </p:nvSpPr>
        <p:spPr>
          <a:xfrm>
            <a:off x="3979384" y="4570487"/>
            <a:ext cx="6723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600" dirty="0"/>
              <a:t>2</a:t>
            </a:r>
            <a:endParaRPr lang="vi-VN" sz="6600" spc="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1878F9-9FC0-83D8-F81F-34FD3100C644}"/>
              </a:ext>
            </a:extLst>
          </p:cNvPr>
          <p:cNvSpPr txBox="1"/>
          <p:nvPr/>
        </p:nvSpPr>
        <p:spPr>
          <a:xfrm>
            <a:off x="2081801" y="4577769"/>
            <a:ext cx="835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600" dirty="0"/>
              <a:t>8</a:t>
            </a:r>
            <a:endParaRPr lang="vi-VN" sz="6600" spc="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F18D8-A032-562F-2792-6A3E37B85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524" y="1775534"/>
            <a:ext cx="4833450" cy="442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54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8" grpId="0"/>
          <p:bldP spid="14" grpId="0"/>
          <p:bldP spid="15" grpId="0"/>
          <p:bldP spid="16" grpId="0"/>
          <p:bldP spid="18" grpId="0"/>
          <p:bldP spid="23" grpId="0"/>
          <p:bldP spid="30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8" grpId="0"/>
          <p:bldP spid="14" grpId="0"/>
          <p:bldP spid="15" grpId="0"/>
          <p:bldP spid="16" grpId="0"/>
          <p:bldP spid="18" grpId="0"/>
          <p:bldP spid="23" grpId="0"/>
          <p:bldP spid="30" grpId="0"/>
          <p:bldP spid="3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9FA7B8-12D9-CB6D-DBFC-BD03838B20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AE24A2-4AA0-38FA-44C0-9C837E13F78E}"/>
              </a:ext>
            </a:extLst>
          </p:cNvPr>
          <p:cNvSpPr/>
          <p:nvPr/>
        </p:nvSpPr>
        <p:spPr>
          <a:xfrm>
            <a:off x="363883" y="397275"/>
            <a:ext cx="6116818" cy="6063449"/>
          </a:xfrm>
          <a:prstGeom prst="roundRect">
            <a:avLst>
              <a:gd name="adj" fmla="val 6681"/>
            </a:avLst>
          </a:prstGeom>
          <a:solidFill>
            <a:schemeClr val="bg1">
              <a:alpha val="87000"/>
            </a:scheme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779C38-EBDA-47BE-506E-4830538DD00F}"/>
              </a:ext>
            </a:extLst>
          </p:cNvPr>
          <p:cNvGrpSpPr/>
          <p:nvPr/>
        </p:nvGrpSpPr>
        <p:grpSpPr>
          <a:xfrm>
            <a:off x="1095840" y="666499"/>
            <a:ext cx="721360" cy="723894"/>
            <a:chOff x="955040" y="508000"/>
            <a:chExt cx="721360" cy="723894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3CD9B496-D4E9-F0E7-C1A0-515371E240F8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158461-A7E8-172A-091C-F7872758AFDB}"/>
                </a:ext>
              </a:extLst>
            </p:cNvPr>
            <p:cNvSpPr txBox="1"/>
            <p:nvPr/>
          </p:nvSpPr>
          <p:spPr>
            <a:xfrm>
              <a:off x="1131259" y="585563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LNTH-Hoa Nho LNTH" pitchFamily="2" charset="0"/>
                </a:rPr>
                <a:t>1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AF8BC91-9171-D35D-EB88-C258D693C896}"/>
              </a:ext>
            </a:extLst>
          </p:cNvPr>
          <p:cNvSpPr txBox="1"/>
          <p:nvPr/>
        </p:nvSpPr>
        <p:spPr>
          <a:xfrm>
            <a:off x="1867999" y="713285"/>
            <a:ext cx="3973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Đặt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tính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rồi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tính</a:t>
            </a:r>
            <a:r>
              <a:rPr lang="en-US" sz="4000" b="1" dirty="0">
                <a:solidFill>
                  <a:srgbClr val="0070C0"/>
                </a:solidFill>
              </a:rPr>
              <a:t>.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BF2E81-3621-C6A2-5D20-A905188EA1FB}"/>
              </a:ext>
            </a:extLst>
          </p:cNvPr>
          <p:cNvSpPr txBox="1"/>
          <p:nvPr/>
        </p:nvSpPr>
        <p:spPr>
          <a:xfrm>
            <a:off x="616115" y="1449859"/>
            <a:ext cx="6273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62 086 – 31 863</a:t>
            </a:r>
            <a:endParaRPr lang="vi-VN" sz="6600" b="1" dirty="0">
              <a:solidFill>
                <a:srgbClr val="FF0000"/>
              </a:solidFill>
            </a:endParaRPr>
          </a:p>
          <a:p>
            <a:endParaRPr lang="vi-VN" sz="6600" b="1" dirty="0">
              <a:solidFill>
                <a:srgbClr val="FF006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059-15CC-E3BB-F310-B41D28620C83}"/>
              </a:ext>
            </a:extLst>
          </p:cNvPr>
          <p:cNvSpPr txBox="1"/>
          <p:nvPr/>
        </p:nvSpPr>
        <p:spPr>
          <a:xfrm>
            <a:off x="1054292" y="3346138"/>
            <a:ext cx="923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600" dirty="0"/>
              <a:t> </a:t>
            </a:r>
            <a:r>
              <a:rPr lang="en-US" sz="4800" spc="600" dirty="0"/>
              <a:t>-</a:t>
            </a:r>
            <a:endParaRPr lang="vi-VN" sz="5400" spc="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8CA4BD-E76E-02A8-0F4F-22C16E3B5DE0}"/>
              </a:ext>
            </a:extLst>
          </p:cNvPr>
          <p:cNvSpPr txBox="1"/>
          <p:nvPr/>
        </p:nvSpPr>
        <p:spPr>
          <a:xfrm>
            <a:off x="3538947" y="5003188"/>
            <a:ext cx="5023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600" dirty="0"/>
              <a:t>2</a:t>
            </a:r>
            <a:endParaRPr lang="vi-VN" sz="6600" spc="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813730-A94D-DCB8-3C81-4913B67964A1}"/>
              </a:ext>
            </a:extLst>
          </p:cNvPr>
          <p:cNvSpPr txBox="1"/>
          <p:nvPr/>
        </p:nvSpPr>
        <p:spPr>
          <a:xfrm>
            <a:off x="3121161" y="5003446"/>
            <a:ext cx="835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600" dirty="0"/>
              <a:t>2</a:t>
            </a:r>
            <a:endParaRPr lang="vi-VN" sz="6600" spc="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290392-494F-2577-C27B-3E654CB53D73}"/>
              </a:ext>
            </a:extLst>
          </p:cNvPr>
          <p:cNvSpPr txBox="1"/>
          <p:nvPr/>
        </p:nvSpPr>
        <p:spPr>
          <a:xfrm>
            <a:off x="2534572" y="5003898"/>
            <a:ext cx="835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600" dirty="0"/>
              <a:t>0</a:t>
            </a:r>
            <a:endParaRPr lang="vi-VN" sz="6600" spc="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45D6F6-E9FF-8E55-2922-06B21E12F2F6}"/>
              </a:ext>
            </a:extLst>
          </p:cNvPr>
          <p:cNvSpPr txBox="1"/>
          <p:nvPr/>
        </p:nvSpPr>
        <p:spPr>
          <a:xfrm>
            <a:off x="2081801" y="2892556"/>
            <a:ext cx="36420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62 086 </a:t>
            </a:r>
            <a:endParaRPr lang="vi-VN" sz="6600" spc="3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4E0186-C1CF-239C-855C-CB2F8169F7DF}"/>
              </a:ext>
            </a:extLst>
          </p:cNvPr>
          <p:cNvSpPr txBox="1"/>
          <p:nvPr/>
        </p:nvSpPr>
        <p:spPr>
          <a:xfrm>
            <a:off x="2063513" y="3886492"/>
            <a:ext cx="36420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31 863</a:t>
            </a:r>
            <a:endParaRPr lang="vi-VN" sz="6600" spc="3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54B5B76-EA60-7631-0300-9A1098C79990}"/>
              </a:ext>
            </a:extLst>
          </p:cNvPr>
          <p:cNvCxnSpPr>
            <a:cxnSpLocks/>
          </p:cNvCxnSpPr>
          <p:nvPr/>
        </p:nvCxnSpPr>
        <p:spPr>
          <a:xfrm>
            <a:off x="1721345" y="5058674"/>
            <a:ext cx="31968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DAF4596-38BC-D163-E0EF-BD87610857E3}"/>
              </a:ext>
            </a:extLst>
          </p:cNvPr>
          <p:cNvSpPr txBox="1"/>
          <p:nvPr/>
        </p:nvSpPr>
        <p:spPr>
          <a:xfrm>
            <a:off x="3969229" y="5003188"/>
            <a:ext cx="466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600" dirty="0"/>
              <a:t>3</a:t>
            </a:r>
            <a:endParaRPr lang="vi-VN" sz="6600" spc="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1878F9-9FC0-83D8-F81F-34FD3100C644}"/>
              </a:ext>
            </a:extLst>
          </p:cNvPr>
          <p:cNvSpPr txBox="1"/>
          <p:nvPr/>
        </p:nvSpPr>
        <p:spPr>
          <a:xfrm>
            <a:off x="2032269" y="5003188"/>
            <a:ext cx="835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600" dirty="0"/>
              <a:t>3</a:t>
            </a:r>
            <a:endParaRPr lang="vi-VN" sz="6600" spc="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4B163-07B7-3046-975D-4D62495378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0075" y="1872563"/>
            <a:ext cx="5008233" cy="45881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245B6E-D3D8-765C-D9D5-55CC14191133}"/>
              </a:ext>
            </a:extLst>
          </p:cNvPr>
          <p:cNvSpPr txBox="1"/>
          <p:nvPr/>
        </p:nvSpPr>
        <p:spPr>
          <a:xfrm>
            <a:off x="2597155" y="3694575"/>
            <a:ext cx="355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59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2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7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8" grpId="0"/>
          <p:bldP spid="14" grpId="0"/>
          <p:bldP spid="15" grpId="0"/>
          <p:bldP spid="16" grpId="0"/>
          <p:bldP spid="18" grpId="0"/>
          <p:bldP spid="23" grpId="0"/>
          <p:bldP spid="30" grpId="0"/>
          <p:bldP spid="31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8" grpId="0"/>
          <p:bldP spid="14" grpId="0"/>
          <p:bldP spid="15" grpId="0"/>
          <p:bldP spid="16" grpId="0"/>
          <p:bldP spid="18" grpId="0"/>
          <p:bldP spid="23" grpId="0"/>
          <p:bldP spid="30" grpId="0"/>
          <p:bldP spid="31" grpId="0"/>
          <p:bldP spid="5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D52B8D08-1EDB-46B3-826C-F6067BDD94B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o{\&quot;{DD66BA08-7884-4F80-BDE6-6534B7E97ED6}&quot;,&quot;C:\\Users\\Administrator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Phep tru trong pham vi 10000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8108F7-874E-4594-87E3-576CD5660CE3}:33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4BF833-61F1-4557-B24D-1E18E7FA3058}:3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543D8F-C7C7-49C4-B859-92A5DC77C09E}:3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651DFC-E8AE-47C9-9B92-6DCBA2610B80}:3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DC908D-0F5D-4644-AB25-94A835DD905A}:2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795BE1-57B4-4F03-9FE3-C4785F881D34}:26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969275-5103-4027-8B2C-12AD6889FFA5}:26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CA5A6C-A541-4E6B-9612-E8BA2C8C1A5E}:34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257E73-BE6F-4878-9430-2FB7FFB9892B}:34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923213-C0DA-48D3-B65D-44E00EA63505}:3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0BF6A3-849B-46EB-BA0C-0B01BB919AAC}:3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EEE90F-75F8-4C93-AE81-2BB870646596}:3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D7837A-197E-4922-95F4-7996D506D9A9}:3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CAFB58-F2A7-43A7-879E-3E88CA11FC83}:3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2B2CA5-9433-4515-8014-3F5B834EFF4D}:3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C4FE13-9446-434D-9102-9C228BFFECFE}:3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AA54E1-ADCA-412F-A131-7739970792AA}:8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B2D861-BD19-4FA0-8C43-183AB6D8C342}:33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430</Words>
  <Application>Microsoft Office PowerPoint</Application>
  <PresentationFormat>Widescreen</PresentationFormat>
  <Paragraphs>126</Paragraphs>
  <Slides>18</Slides>
  <Notes>18</Notes>
  <HiddenSlides>0</HiddenSlides>
  <MMClips>13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#9Slide05 SVNClementine</vt:lpstr>
      <vt:lpstr>Arial</vt:lpstr>
      <vt:lpstr>Calibri</vt:lpstr>
      <vt:lpstr>Calibri Light</vt:lpstr>
      <vt:lpstr>iCiel Crocante</vt:lpstr>
      <vt:lpstr>LNTH-Hoa Nho LNTH</vt:lpstr>
      <vt:lpstr>OpenSans</vt:lpstr>
      <vt:lpstr>SVN-Cookies</vt:lpstr>
      <vt:lpstr>SVN-Hole Hearted</vt:lpstr>
      <vt:lpstr>SVN-Poky's</vt:lpstr>
      <vt:lpstr>Times New Roman</vt:lpstr>
      <vt:lpstr>UTM Cookies</vt:lpstr>
      <vt:lpstr>UVN Banh Mi</vt:lpstr>
      <vt:lpstr>Wingdings</vt:lpstr>
      <vt:lpstr>杨任东竹石体-Medium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Phep tru trong pham vi 100000</dc:title>
  <dc:creator>NGUYEN PHUONG UYEN</dc:creator>
  <cp:lastModifiedBy>Administrator</cp:lastModifiedBy>
  <cp:revision>43</cp:revision>
  <dcterms:created xsi:type="dcterms:W3CDTF">2022-12-28T18:16:05Z</dcterms:created>
  <dcterms:modified xsi:type="dcterms:W3CDTF">2026-03-22T09:04:44Z</dcterms:modified>
</cp:coreProperties>
</file>