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wav" ContentType="audio/x-wav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5" r:id="rId1"/>
  </p:sldMasterIdLst>
  <p:notesMasterIdLst>
    <p:notesMasterId r:id="rId8"/>
  </p:notesMasterIdLst>
  <p:sldIdLst>
    <p:sldId id="383" r:id="rId2"/>
    <p:sldId id="399" r:id="rId3"/>
    <p:sldId id="400" r:id="rId4"/>
    <p:sldId id="401" r:id="rId5"/>
    <p:sldId id="402" r:id="rId6"/>
    <p:sldId id="403" r:id="rId7"/>
  </p:sldIdLst>
  <p:sldSz cx="9144000" cy="5143500" type="screen16x9"/>
  <p:notesSz cx="6858000" cy="9144000"/>
  <p:embeddedFontLst>
    <p:embeddedFont>
      <p:font typeface="Nunito ExtraBold" panose="00000900000000000000" pitchFamily="2" charset="0"/>
      <p:bold r:id="rId9"/>
      <p:boldItalic r:id="rId10"/>
    </p:embeddedFont>
    <p:embeddedFont>
      <p:font typeface="Nunito" panose="00000500000000000000" pitchFamily="2" charset="0"/>
      <p:regular r:id="rId11"/>
      <p:bold r:id="rId12"/>
      <p:italic r:id="rId13"/>
      <p:boldItalic r:id="rId14"/>
    </p:embeddedFont>
    <p:embeddedFont>
      <p:font typeface="Bebas Neue" panose="020B0604020202020204" charset="0"/>
      <p:regular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8CA001E-773F-4DC3-ACA9-DBB08A18D3E9}">
  <a:tblStyle styleId="{58CA001E-773F-4DC3-ACA9-DBB08A18D3E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218" autoAdjust="0"/>
  </p:normalViewPr>
  <p:slideViewPr>
    <p:cSldViewPr snapToGrid="0">
      <p:cViewPr varScale="1">
        <p:scale>
          <a:sx n="64" d="100"/>
          <a:sy n="64" d="100"/>
        </p:scale>
        <p:origin x="148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829302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Step 1:</a:t>
            </a:r>
            <a:r>
              <a:rPr lang="en-US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Divide the class into 4 teams.</a:t>
            </a:r>
          </a:p>
          <a:p>
            <a:r>
              <a:rPr lang="en-US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Step 2</a:t>
            </a:r>
            <a:r>
              <a:rPr lang="en-US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: Invite 1 pupil from each team to come to the board, look and choose the correct answer. If it is correct, give points for the teams.</a:t>
            </a:r>
          </a:p>
          <a:p>
            <a:r>
              <a:rPr lang="en-US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Step 3</a:t>
            </a:r>
            <a:r>
              <a:rPr lang="en-US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: Encourage pupils to practice speaking English.</a:t>
            </a:r>
          </a:p>
          <a:p>
            <a:r>
              <a:rPr lang="en-US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Step 4:</a:t>
            </a:r>
            <a:r>
              <a:rPr lang="en-US" sz="1100" b="0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Give points for pupils.</a:t>
            </a:r>
            <a:r>
              <a:rPr lang="en-US" sz="1100" b="1" i="0" u="none" strike="noStrike" cap="none" dirty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563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758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8971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354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817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299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4">
  <p:cSld name="CUSTOM_2_1_1">
    <p:bg>
      <p:bgPr>
        <a:solidFill>
          <a:schemeClr val="lt2"/>
        </a:solidFill>
        <a:effectLst/>
      </p:bgPr>
    </p:bg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p39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65" name="Google Shape;565;p39"/>
          <p:cNvSpPr txBox="1">
            <a:spLocks noGrp="1"/>
          </p:cNvSpPr>
          <p:nvPr>
            <p:ph type="title"/>
          </p:nvPr>
        </p:nvSpPr>
        <p:spPr>
          <a:xfrm>
            <a:off x="2572300" y="2271325"/>
            <a:ext cx="39813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66" name="Google Shape;566;p39"/>
          <p:cNvSpPr txBox="1">
            <a:spLocks noGrp="1"/>
          </p:cNvSpPr>
          <p:nvPr>
            <p:ph type="subTitle" idx="1"/>
          </p:nvPr>
        </p:nvSpPr>
        <p:spPr>
          <a:xfrm>
            <a:off x="3125400" y="3438050"/>
            <a:ext cx="2875200" cy="51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567" name="Google Shape;567;p39"/>
          <p:cNvGrpSpPr/>
          <p:nvPr/>
        </p:nvGrpSpPr>
        <p:grpSpPr>
          <a:xfrm rot="10800000">
            <a:off x="265826" y="149717"/>
            <a:ext cx="8601325" cy="4664983"/>
            <a:chOff x="265826" y="149717"/>
            <a:chExt cx="8601325" cy="4664983"/>
          </a:xfrm>
        </p:grpSpPr>
        <p:sp>
          <p:nvSpPr>
            <p:cNvPr id="568" name="Google Shape;568;p39"/>
            <p:cNvSpPr/>
            <p:nvPr/>
          </p:nvSpPr>
          <p:spPr>
            <a:xfrm rot="4490997" flipH="1">
              <a:off x="8051109" y="3219366"/>
              <a:ext cx="157974" cy="144703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39"/>
            <p:cNvSpPr/>
            <p:nvPr/>
          </p:nvSpPr>
          <p:spPr>
            <a:xfrm rot="1799198">
              <a:off x="317471" y="2813239"/>
              <a:ext cx="135029" cy="197668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39"/>
            <p:cNvSpPr/>
            <p:nvPr/>
          </p:nvSpPr>
          <p:spPr>
            <a:xfrm rot="-8100000">
              <a:off x="6394266" y="172805"/>
              <a:ext cx="165899" cy="242857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39"/>
            <p:cNvSpPr/>
            <p:nvPr/>
          </p:nvSpPr>
          <p:spPr>
            <a:xfrm rot="-6301744" flipH="1">
              <a:off x="280802" y="644828"/>
              <a:ext cx="208042" cy="190565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39"/>
            <p:cNvSpPr/>
            <p:nvPr/>
          </p:nvSpPr>
          <p:spPr>
            <a:xfrm rot="-1802570" flipH="1">
              <a:off x="6405574" y="4633964"/>
              <a:ext cx="143270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573" name="Google Shape;573;p39"/>
            <p:cNvSpPr/>
            <p:nvPr/>
          </p:nvSpPr>
          <p:spPr>
            <a:xfrm rot="-7200746">
              <a:off x="8701352" y="1470252"/>
              <a:ext cx="131392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574" name="Google Shape;574;p39"/>
            <p:cNvSpPr/>
            <p:nvPr/>
          </p:nvSpPr>
          <p:spPr>
            <a:xfrm rot="5400000" flipH="1">
              <a:off x="2989364" y="4513177"/>
              <a:ext cx="208082" cy="190602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9"/>
            <p:cNvSpPr/>
            <p:nvPr/>
          </p:nvSpPr>
          <p:spPr>
            <a:xfrm rot="7192730">
              <a:off x="2955738" y="216502"/>
              <a:ext cx="131216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  <p:sp>
        <p:nvSpPr>
          <p:cNvPr id="576" name="Google Shape;576;p39"/>
          <p:cNvSpPr txBox="1">
            <a:spLocks noGrp="1"/>
          </p:cNvSpPr>
          <p:nvPr>
            <p:ph type="title" idx="2" hasCustomPrompt="1"/>
          </p:nvPr>
        </p:nvSpPr>
        <p:spPr>
          <a:xfrm>
            <a:off x="2589800" y="1013425"/>
            <a:ext cx="3963900" cy="1277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577" name="Google Shape;577;p39"/>
          <p:cNvSpPr/>
          <p:nvPr/>
        </p:nvSpPr>
        <p:spPr>
          <a:xfrm>
            <a:off x="7743052" y="4646449"/>
            <a:ext cx="1401255" cy="514465"/>
          </a:xfrm>
          <a:custGeom>
            <a:avLst/>
            <a:gdLst/>
            <a:ahLst/>
            <a:cxnLst/>
            <a:rect l="l" t="t" r="r" b="b"/>
            <a:pathLst>
              <a:path w="233251" h="208075" extrusionOk="0">
                <a:moveTo>
                  <a:pt x="207344" y="1"/>
                </a:moveTo>
                <a:cubicBezTo>
                  <a:pt x="177534" y="1"/>
                  <a:pt x="127489" y="7384"/>
                  <a:pt x="87031" y="50025"/>
                </a:cubicBezTo>
                <a:cubicBezTo>
                  <a:pt x="29785" y="110397"/>
                  <a:pt x="47740" y="142336"/>
                  <a:pt x="0" y="208074"/>
                </a:cubicBezTo>
                <a:lnTo>
                  <a:pt x="233251" y="208074"/>
                </a:lnTo>
                <a:lnTo>
                  <a:pt x="233251" y="2073"/>
                </a:lnTo>
                <a:cubicBezTo>
                  <a:pt x="233251" y="2073"/>
                  <a:pt x="223137" y="1"/>
                  <a:pt x="20734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8" name="Google Shape;578;p39"/>
          <p:cNvSpPr/>
          <p:nvPr/>
        </p:nvSpPr>
        <p:spPr>
          <a:xfrm rot="10800000">
            <a:off x="-228" y="127"/>
            <a:ext cx="1325449" cy="492097"/>
          </a:xfrm>
          <a:custGeom>
            <a:avLst/>
            <a:gdLst/>
            <a:ahLst/>
            <a:cxnLst/>
            <a:rect l="l" t="t" r="r" b="b"/>
            <a:pathLst>
              <a:path w="233251" h="208075" extrusionOk="0">
                <a:moveTo>
                  <a:pt x="207344" y="1"/>
                </a:moveTo>
                <a:cubicBezTo>
                  <a:pt x="177534" y="1"/>
                  <a:pt x="127489" y="7384"/>
                  <a:pt x="87031" y="50025"/>
                </a:cubicBezTo>
                <a:cubicBezTo>
                  <a:pt x="29785" y="110397"/>
                  <a:pt x="47740" y="142336"/>
                  <a:pt x="0" y="208074"/>
                </a:cubicBezTo>
                <a:lnTo>
                  <a:pt x="233251" y="208074"/>
                </a:lnTo>
                <a:lnTo>
                  <a:pt x="233251" y="2073"/>
                </a:lnTo>
                <a:cubicBezTo>
                  <a:pt x="233251" y="2073"/>
                  <a:pt x="223137" y="1"/>
                  <a:pt x="20734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BLANK_1_1_1_1_1_1_1">
    <p:bg>
      <p:bgPr>
        <a:solidFill>
          <a:schemeClr val="lt2"/>
        </a:solidFill>
        <a:effectLst/>
      </p:bgPr>
    </p:bg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42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13" name="Google Shape;613;p42"/>
          <p:cNvGrpSpPr/>
          <p:nvPr/>
        </p:nvGrpSpPr>
        <p:grpSpPr>
          <a:xfrm rot="10800000">
            <a:off x="265826" y="149717"/>
            <a:ext cx="8601325" cy="4664983"/>
            <a:chOff x="265826" y="149717"/>
            <a:chExt cx="8601325" cy="4664983"/>
          </a:xfrm>
        </p:grpSpPr>
        <p:sp>
          <p:nvSpPr>
            <p:cNvPr id="614" name="Google Shape;614;p42"/>
            <p:cNvSpPr/>
            <p:nvPr/>
          </p:nvSpPr>
          <p:spPr>
            <a:xfrm rot="4490997" flipH="1">
              <a:off x="8051109" y="3219366"/>
              <a:ext cx="157974" cy="144703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42"/>
            <p:cNvSpPr/>
            <p:nvPr/>
          </p:nvSpPr>
          <p:spPr>
            <a:xfrm rot="1799198">
              <a:off x="317471" y="2813239"/>
              <a:ext cx="135029" cy="197668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42"/>
            <p:cNvSpPr/>
            <p:nvPr/>
          </p:nvSpPr>
          <p:spPr>
            <a:xfrm rot="-8100000">
              <a:off x="6394266" y="172805"/>
              <a:ext cx="165899" cy="242857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42"/>
            <p:cNvSpPr/>
            <p:nvPr/>
          </p:nvSpPr>
          <p:spPr>
            <a:xfrm rot="-6301744" flipH="1">
              <a:off x="280802" y="644828"/>
              <a:ext cx="208042" cy="190565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42"/>
            <p:cNvSpPr/>
            <p:nvPr/>
          </p:nvSpPr>
          <p:spPr>
            <a:xfrm rot="-1802570" flipH="1">
              <a:off x="6405574" y="4633964"/>
              <a:ext cx="143270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19" name="Google Shape;619;p42"/>
            <p:cNvSpPr/>
            <p:nvPr/>
          </p:nvSpPr>
          <p:spPr>
            <a:xfrm rot="-7200746">
              <a:off x="8701352" y="1470252"/>
              <a:ext cx="131392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20" name="Google Shape;620;p42"/>
            <p:cNvSpPr/>
            <p:nvPr/>
          </p:nvSpPr>
          <p:spPr>
            <a:xfrm rot="5400000" flipH="1">
              <a:off x="2989364" y="4513177"/>
              <a:ext cx="208082" cy="190602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42"/>
            <p:cNvSpPr/>
            <p:nvPr/>
          </p:nvSpPr>
          <p:spPr>
            <a:xfrm rot="7192730">
              <a:off x="2955738" y="216502"/>
              <a:ext cx="131216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bg>
      <p:bgPr>
        <a:solidFill>
          <a:schemeClr val="accent1"/>
        </a:solidFill>
        <a:effectLst/>
      </p:bgPr>
    </p:bg>
    <p:spTree>
      <p:nvGrpSpPr>
        <p:cNvPr id="1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43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24" name="Google Shape;624;p43"/>
          <p:cNvGrpSpPr/>
          <p:nvPr/>
        </p:nvGrpSpPr>
        <p:grpSpPr>
          <a:xfrm>
            <a:off x="265826" y="149717"/>
            <a:ext cx="8601325" cy="4664983"/>
            <a:chOff x="265826" y="149717"/>
            <a:chExt cx="8601325" cy="4664983"/>
          </a:xfrm>
        </p:grpSpPr>
        <p:sp>
          <p:nvSpPr>
            <p:cNvPr id="625" name="Google Shape;625;p43"/>
            <p:cNvSpPr/>
            <p:nvPr/>
          </p:nvSpPr>
          <p:spPr>
            <a:xfrm rot="4490997" flipH="1">
              <a:off x="8051109" y="3219366"/>
              <a:ext cx="157974" cy="144703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43"/>
            <p:cNvSpPr/>
            <p:nvPr/>
          </p:nvSpPr>
          <p:spPr>
            <a:xfrm rot="1799198">
              <a:off x="317471" y="2813239"/>
              <a:ext cx="135029" cy="197668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43"/>
            <p:cNvSpPr/>
            <p:nvPr/>
          </p:nvSpPr>
          <p:spPr>
            <a:xfrm rot="-8100000">
              <a:off x="6394266" y="172805"/>
              <a:ext cx="165899" cy="242857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43"/>
            <p:cNvSpPr/>
            <p:nvPr/>
          </p:nvSpPr>
          <p:spPr>
            <a:xfrm rot="-6301744" flipH="1">
              <a:off x="280802" y="644828"/>
              <a:ext cx="208042" cy="190565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43"/>
            <p:cNvSpPr/>
            <p:nvPr/>
          </p:nvSpPr>
          <p:spPr>
            <a:xfrm rot="-1802570" flipH="1">
              <a:off x="6405574" y="4633964"/>
              <a:ext cx="143270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30" name="Google Shape;630;p43"/>
            <p:cNvSpPr/>
            <p:nvPr/>
          </p:nvSpPr>
          <p:spPr>
            <a:xfrm rot="-7200746">
              <a:off x="8701352" y="1470252"/>
              <a:ext cx="131392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31" name="Google Shape;631;p43"/>
            <p:cNvSpPr/>
            <p:nvPr/>
          </p:nvSpPr>
          <p:spPr>
            <a:xfrm rot="5400000" flipH="1">
              <a:off x="2989364" y="4513177"/>
              <a:ext cx="208082" cy="190602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43"/>
            <p:cNvSpPr/>
            <p:nvPr/>
          </p:nvSpPr>
          <p:spPr>
            <a:xfrm rot="7192730">
              <a:off x="2955738" y="216502"/>
              <a:ext cx="131216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_1_1_1_1_1_1_1">
    <p:bg>
      <p:bgPr>
        <a:solidFill>
          <a:schemeClr val="accent1"/>
        </a:solidFill>
        <a:effectLst/>
      </p:bgPr>
    </p:bg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44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35" name="Google Shape;635;p44"/>
          <p:cNvGrpSpPr/>
          <p:nvPr/>
        </p:nvGrpSpPr>
        <p:grpSpPr>
          <a:xfrm rot="10800000">
            <a:off x="265826" y="149717"/>
            <a:ext cx="8601325" cy="4664983"/>
            <a:chOff x="265826" y="149717"/>
            <a:chExt cx="8601325" cy="4664983"/>
          </a:xfrm>
        </p:grpSpPr>
        <p:sp>
          <p:nvSpPr>
            <p:cNvPr id="636" name="Google Shape;636;p44"/>
            <p:cNvSpPr/>
            <p:nvPr/>
          </p:nvSpPr>
          <p:spPr>
            <a:xfrm rot="4490997" flipH="1">
              <a:off x="8051109" y="3219366"/>
              <a:ext cx="157974" cy="144703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44"/>
            <p:cNvSpPr/>
            <p:nvPr/>
          </p:nvSpPr>
          <p:spPr>
            <a:xfrm rot="1799198">
              <a:off x="317471" y="2813239"/>
              <a:ext cx="135029" cy="197668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44"/>
            <p:cNvSpPr/>
            <p:nvPr/>
          </p:nvSpPr>
          <p:spPr>
            <a:xfrm rot="-8100000">
              <a:off x="6394266" y="172805"/>
              <a:ext cx="165899" cy="242857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44"/>
            <p:cNvSpPr/>
            <p:nvPr/>
          </p:nvSpPr>
          <p:spPr>
            <a:xfrm rot="-6301744" flipH="1">
              <a:off x="280802" y="644828"/>
              <a:ext cx="208042" cy="190565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44"/>
            <p:cNvSpPr/>
            <p:nvPr/>
          </p:nvSpPr>
          <p:spPr>
            <a:xfrm rot="-1802570" flipH="1">
              <a:off x="6405574" y="4633964"/>
              <a:ext cx="143270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41" name="Google Shape;641;p44"/>
            <p:cNvSpPr/>
            <p:nvPr/>
          </p:nvSpPr>
          <p:spPr>
            <a:xfrm rot="-7200746">
              <a:off x="8701352" y="1470252"/>
              <a:ext cx="131392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42" name="Google Shape;642;p44"/>
            <p:cNvSpPr/>
            <p:nvPr/>
          </p:nvSpPr>
          <p:spPr>
            <a:xfrm rot="5400000" flipH="1">
              <a:off x="2989364" y="4513177"/>
              <a:ext cx="208082" cy="190602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44"/>
            <p:cNvSpPr/>
            <p:nvPr/>
          </p:nvSpPr>
          <p:spPr>
            <a:xfrm rot="7192730">
              <a:off x="2955738" y="216502"/>
              <a:ext cx="131216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361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unito ExtraBold"/>
              <a:buNone/>
              <a:defRPr sz="3000">
                <a:solidFill>
                  <a:schemeClr val="dk1"/>
                </a:solidFill>
                <a:latin typeface="Nunito ExtraBold"/>
                <a:ea typeface="Nunito ExtraBold"/>
                <a:cs typeface="Nunito ExtraBold"/>
                <a:sym typeface="Nunito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  <p:sldLayoutId id="2147483685" r:id="rId2"/>
    <p:sldLayoutId id="2147483688" r:id="rId3"/>
    <p:sldLayoutId id="2147483689" r:id="rId4"/>
    <p:sldLayoutId id="2147483690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microsoft.com/office/2007/relationships/hdphoto" Target="../media/hdphoto3.wd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microsoft.com/office/2007/relationships/hdphoto" Target="../media/hdphoto2.wdp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2800E4-3BC7-43B6-9985-1F48E749697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</a:t>
            </a:fld>
            <a:endParaRPr lang="en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DC4538B-A91C-4513-A232-3646F0787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783" y="1190950"/>
            <a:ext cx="8420431" cy="963346"/>
          </a:xfrm>
        </p:spPr>
        <p:txBody>
          <a:bodyPr/>
          <a:lstStyle/>
          <a:p>
            <a:r>
              <a:rPr lang="en-US" sz="4800" dirty="0">
                <a:solidFill>
                  <a:srgbClr val="FF0000"/>
                </a:solidFill>
              </a:rPr>
              <a:t>What comes next?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0D08354-D707-4E49-891F-EAC874A623D2}"/>
              </a:ext>
            </a:extLst>
          </p:cNvPr>
          <p:cNvSpPr>
            <a:spLocks noGrp="1"/>
          </p:cNvSpPr>
          <p:nvPr>
            <p:ph type="title" idx="2"/>
          </p:nvPr>
        </p:nvSpPr>
        <p:spPr>
          <a:xfrm>
            <a:off x="0" y="0"/>
            <a:ext cx="5160397" cy="1190950"/>
          </a:xfrm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sz="6600" dirty="0"/>
              <a:t>Game time!!!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0ACC6CF-D9CB-4215-861A-AE080E9090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0916" y="2018826"/>
            <a:ext cx="4582164" cy="304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32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207C1255-B6EC-9EA3-6BEB-DD9E15455D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41427"/>
              </p:ext>
            </p:extLst>
          </p:nvPr>
        </p:nvGraphicFramePr>
        <p:xfrm>
          <a:off x="49882" y="459825"/>
          <a:ext cx="9031456" cy="28958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7864">
                  <a:extLst>
                    <a:ext uri="{9D8B030D-6E8A-4147-A177-3AD203B41FA5}">
                      <a16:colId xmlns:a16="http://schemas.microsoft.com/office/drawing/2014/main" val="2561064759"/>
                    </a:ext>
                  </a:extLst>
                </a:gridCol>
                <a:gridCol w="2257864">
                  <a:extLst>
                    <a:ext uri="{9D8B030D-6E8A-4147-A177-3AD203B41FA5}">
                      <a16:colId xmlns:a16="http://schemas.microsoft.com/office/drawing/2014/main" val="3494077784"/>
                    </a:ext>
                  </a:extLst>
                </a:gridCol>
                <a:gridCol w="2257864">
                  <a:extLst>
                    <a:ext uri="{9D8B030D-6E8A-4147-A177-3AD203B41FA5}">
                      <a16:colId xmlns:a16="http://schemas.microsoft.com/office/drawing/2014/main" val="3973955161"/>
                    </a:ext>
                  </a:extLst>
                </a:gridCol>
                <a:gridCol w="2257864">
                  <a:extLst>
                    <a:ext uri="{9D8B030D-6E8A-4147-A177-3AD203B41FA5}">
                      <a16:colId xmlns:a16="http://schemas.microsoft.com/office/drawing/2014/main" val="1116359247"/>
                    </a:ext>
                  </a:extLst>
                </a:gridCol>
              </a:tblGrid>
              <a:tr h="14479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48443941"/>
                  </a:ext>
                </a:extLst>
              </a:tr>
              <a:tr h="14479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2991156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4B4C8D67-2394-377A-A042-B4EA6BF331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372151" y="745326"/>
            <a:ext cx="1449538" cy="87684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5181D5D-31BD-CE9D-FE80-37DF2C6BFFF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55874"/>
          <a:stretch/>
        </p:blipFill>
        <p:spPr>
          <a:xfrm flipH="1">
            <a:off x="2266737" y="875908"/>
            <a:ext cx="2298873" cy="58382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4F5FE33-D7B9-15CB-1FA3-1B1B76DB2B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4878177" y="652463"/>
            <a:ext cx="1449538" cy="87684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47248F1-2A3D-27B3-A7AE-02E45E797A2E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55874"/>
          <a:stretch/>
        </p:blipFill>
        <p:spPr>
          <a:xfrm flipH="1">
            <a:off x="6782465" y="795213"/>
            <a:ext cx="2298873" cy="5838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985DFFF-4BDD-D27F-FC8B-7E7CEA1D00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372151" y="2248225"/>
            <a:ext cx="1449538" cy="876847"/>
          </a:xfrm>
          <a:prstGeom prst="rect">
            <a:avLst/>
          </a:prstGeom>
        </p:spPr>
      </p:pic>
      <p:sp>
        <p:nvSpPr>
          <p:cNvPr id="12" name="Title 2">
            <a:extLst>
              <a:ext uri="{FF2B5EF4-FFF2-40B4-BE49-F238E27FC236}">
                <a16:creationId xmlns:a16="http://schemas.microsoft.com/office/drawing/2014/main" id="{B33C6B75-1D7E-2F94-7715-FC57E1C35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0006" y="2489848"/>
            <a:ext cx="1717547" cy="393600"/>
          </a:xfrm>
        </p:spPr>
        <p:txBody>
          <a:bodyPr/>
          <a:lstStyle/>
          <a:p>
            <a:r>
              <a:rPr lang="en-US" sz="8000" dirty="0"/>
              <a:t>?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BE6499C-6B8F-C8E0-7D10-4EC829A5BB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4803" y="3662563"/>
            <a:ext cx="1449538" cy="87684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92A5DFF-921B-072D-389D-7DCF5FC89E51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55874"/>
          <a:stretch/>
        </p:blipFill>
        <p:spPr>
          <a:xfrm>
            <a:off x="3862031" y="3562875"/>
            <a:ext cx="3059800" cy="1127711"/>
          </a:xfrm>
          <a:prstGeom prst="rect">
            <a:avLst/>
          </a:prstGeom>
        </p:spPr>
      </p:pic>
      <p:sp>
        <p:nvSpPr>
          <p:cNvPr id="16" name="Oval 15">
            <a:extLst>
              <a:ext uri="{FF2B5EF4-FFF2-40B4-BE49-F238E27FC236}">
                <a16:creationId xmlns:a16="http://schemas.microsoft.com/office/drawing/2014/main" id="{9535A6C6-F5F2-D3AA-C35F-B7119CC73EDE}"/>
              </a:ext>
            </a:extLst>
          </p:cNvPr>
          <p:cNvSpPr/>
          <p:nvPr/>
        </p:nvSpPr>
        <p:spPr>
          <a:xfrm>
            <a:off x="3976057" y="3348799"/>
            <a:ext cx="3059800" cy="1504376"/>
          </a:xfrm>
          <a:prstGeom prst="ellips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974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207C1255-B6EC-9EA3-6BEB-DD9E15455D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190118"/>
              </p:ext>
            </p:extLst>
          </p:nvPr>
        </p:nvGraphicFramePr>
        <p:xfrm>
          <a:off x="49882" y="711121"/>
          <a:ext cx="9031456" cy="23932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7864">
                  <a:extLst>
                    <a:ext uri="{9D8B030D-6E8A-4147-A177-3AD203B41FA5}">
                      <a16:colId xmlns:a16="http://schemas.microsoft.com/office/drawing/2014/main" val="2561064759"/>
                    </a:ext>
                  </a:extLst>
                </a:gridCol>
                <a:gridCol w="2257864">
                  <a:extLst>
                    <a:ext uri="{9D8B030D-6E8A-4147-A177-3AD203B41FA5}">
                      <a16:colId xmlns:a16="http://schemas.microsoft.com/office/drawing/2014/main" val="3494077784"/>
                    </a:ext>
                  </a:extLst>
                </a:gridCol>
                <a:gridCol w="2257864">
                  <a:extLst>
                    <a:ext uri="{9D8B030D-6E8A-4147-A177-3AD203B41FA5}">
                      <a16:colId xmlns:a16="http://schemas.microsoft.com/office/drawing/2014/main" val="3973955161"/>
                    </a:ext>
                  </a:extLst>
                </a:gridCol>
                <a:gridCol w="2257864">
                  <a:extLst>
                    <a:ext uri="{9D8B030D-6E8A-4147-A177-3AD203B41FA5}">
                      <a16:colId xmlns:a16="http://schemas.microsoft.com/office/drawing/2014/main" val="1116359247"/>
                    </a:ext>
                  </a:extLst>
                </a:gridCol>
              </a:tblGrid>
              <a:tr h="1196647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48443941"/>
                  </a:ext>
                </a:extLst>
              </a:tr>
              <a:tr h="1196647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2991156"/>
                  </a:ext>
                </a:extLst>
              </a:tr>
            </a:tbl>
          </a:graphicData>
        </a:graphic>
      </p:graphicFrame>
      <p:sp>
        <p:nvSpPr>
          <p:cNvPr id="12" name="Title 2">
            <a:extLst>
              <a:ext uri="{FF2B5EF4-FFF2-40B4-BE49-F238E27FC236}">
                <a16:creationId xmlns:a16="http://schemas.microsoft.com/office/drawing/2014/main" id="{B33C6B75-1D7E-2F94-7715-FC57E1C35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0006" y="2489848"/>
            <a:ext cx="1717547" cy="393600"/>
          </a:xfrm>
        </p:spPr>
        <p:txBody>
          <a:bodyPr/>
          <a:lstStyle/>
          <a:p>
            <a:r>
              <a:rPr lang="en-US" sz="8000" dirty="0"/>
              <a:t>?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5681A9A-7A83-B399-8DF3-C1C2BBAE50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623" y="761288"/>
            <a:ext cx="1874666" cy="114702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933CA92-6B93-CB05-213F-8852DF47C19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23439" t="18129" r="29075" b="22379"/>
          <a:stretch/>
        </p:blipFill>
        <p:spPr>
          <a:xfrm rot="20110674">
            <a:off x="2425755" y="487546"/>
            <a:ext cx="2015086" cy="149881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C391589-D45B-C31B-2097-D6ED5CDA79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0465" y="710521"/>
            <a:ext cx="1874666" cy="114702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E393C1B7-68AA-1722-FF29-4C67BD1BA129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23439" t="18129" r="29075" b="22379"/>
          <a:stretch/>
        </p:blipFill>
        <p:spPr>
          <a:xfrm rot="20152653">
            <a:off x="7174935" y="576431"/>
            <a:ext cx="2015086" cy="149881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175E6ADB-EDD3-81A2-DD5C-9E470166F3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722" y="1998238"/>
            <a:ext cx="1874666" cy="114702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702FB54-C96F-6354-2260-E3D978E853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0608" y="3897626"/>
            <a:ext cx="1874666" cy="1147023"/>
          </a:xfrm>
          <a:prstGeom prst="rect">
            <a:avLst/>
          </a:prstGeom>
        </p:spPr>
      </p:pic>
      <p:sp>
        <p:nvSpPr>
          <p:cNvPr id="25" name="Oval 24">
            <a:extLst>
              <a:ext uri="{FF2B5EF4-FFF2-40B4-BE49-F238E27FC236}">
                <a16:creationId xmlns:a16="http://schemas.microsoft.com/office/drawing/2014/main" id="{BAE8C19B-58AA-25B4-DE54-3CC62C0A1FB6}"/>
              </a:ext>
            </a:extLst>
          </p:cNvPr>
          <p:cNvSpPr/>
          <p:nvPr/>
        </p:nvSpPr>
        <p:spPr>
          <a:xfrm>
            <a:off x="4838728" y="3639124"/>
            <a:ext cx="3059800" cy="15043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FE5F1DC-4D7E-4A26-B491-F640A8D526A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23439" t="18129" r="29075" b="22379"/>
          <a:stretch/>
        </p:blipFill>
        <p:spPr>
          <a:xfrm rot="20152653">
            <a:off x="5400061" y="3721732"/>
            <a:ext cx="2015086" cy="1498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510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207C1255-B6EC-9EA3-6BEB-DD9E15455DCB}"/>
              </a:ext>
            </a:extLst>
          </p:cNvPr>
          <p:cNvGraphicFramePr>
            <a:graphicFrameLocks noGrp="1"/>
          </p:cNvGraphicFramePr>
          <p:nvPr/>
        </p:nvGraphicFramePr>
        <p:xfrm>
          <a:off x="49882" y="711121"/>
          <a:ext cx="9031456" cy="23932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7864">
                  <a:extLst>
                    <a:ext uri="{9D8B030D-6E8A-4147-A177-3AD203B41FA5}">
                      <a16:colId xmlns:a16="http://schemas.microsoft.com/office/drawing/2014/main" val="2561064759"/>
                    </a:ext>
                  </a:extLst>
                </a:gridCol>
                <a:gridCol w="2257864">
                  <a:extLst>
                    <a:ext uri="{9D8B030D-6E8A-4147-A177-3AD203B41FA5}">
                      <a16:colId xmlns:a16="http://schemas.microsoft.com/office/drawing/2014/main" val="3494077784"/>
                    </a:ext>
                  </a:extLst>
                </a:gridCol>
                <a:gridCol w="2257864">
                  <a:extLst>
                    <a:ext uri="{9D8B030D-6E8A-4147-A177-3AD203B41FA5}">
                      <a16:colId xmlns:a16="http://schemas.microsoft.com/office/drawing/2014/main" val="3973955161"/>
                    </a:ext>
                  </a:extLst>
                </a:gridCol>
                <a:gridCol w="2257864">
                  <a:extLst>
                    <a:ext uri="{9D8B030D-6E8A-4147-A177-3AD203B41FA5}">
                      <a16:colId xmlns:a16="http://schemas.microsoft.com/office/drawing/2014/main" val="1116359247"/>
                    </a:ext>
                  </a:extLst>
                </a:gridCol>
              </a:tblGrid>
              <a:tr h="1196647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48443941"/>
                  </a:ext>
                </a:extLst>
              </a:tr>
              <a:tr h="1196647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2991156"/>
                  </a:ext>
                </a:extLst>
              </a:tr>
            </a:tbl>
          </a:graphicData>
        </a:graphic>
      </p:graphicFrame>
      <p:sp>
        <p:nvSpPr>
          <p:cNvPr id="12" name="Title 2">
            <a:extLst>
              <a:ext uri="{FF2B5EF4-FFF2-40B4-BE49-F238E27FC236}">
                <a16:creationId xmlns:a16="http://schemas.microsoft.com/office/drawing/2014/main" id="{B33C6B75-1D7E-2F94-7715-FC57E1C35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0006" y="2489848"/>
            <a:ext cx="1717547" cy="393600"/>
          </a:xfrm>
        </p:spPr>
        <p:txBody>
          <a:bodyPr/>
          <a:lstStyle/>
          <a:p>
            <a:r>
              <a:rPr lang="en-US" sz="8000" dirty="0"/>
              <a:t>?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AE8C19B-58AA-25B4-DE54-3CC62C0A1FB6}"/>
              </a:ext>
            </a:extLst>
          </p:cNvPr>
          <p:cNvSpPr/>
          <p:nvPr/>
        </p:nvSpPr>
        <p:spPr>
          <a:xfrm>
            <a:off x="1645362" y="3511851"/>
            <a:ext cx="3059800" cy="15043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CFE45F2-4A38-B190-20BE-52E4F838CC2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35380" b="42566"/>
          <a:stretch/>
        </p:blipFill>
        <p:spPr>
          <a:xfrm>
            <a:off x="210386" y="798577"/>
            <a:ext cx="1683858" cy="90021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7345BC7-8BCA-42A3-47F7-F0CAACC84015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46761"/>
          <a:stretch/>
        </p:blipFill>
        <p:spPr>
          <a:xfrm>
            <a:off x="5165214" y="740071"/>
            <a:ext cx="1051005" cy="116769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75FC03C-98C4-F9E1-E20C-DD473626DC6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35380" b="42566"/>
          <a:stretch/>
        </p:blipFill>
        <p:spPr>
          <a:xfrm>
            <a:off x="2435607" y="798577"/>
            <a:ext cx="1683858" cy="90021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023A495-866C-0781-0918-DFD534E3993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46761"/>
          <a:stretch/>
        </p:blipFill>
        <p:spPr>
          <a:xfrm>
            <a:off x="7582512" y="770441"/>
            <a:ext cx="1051005" cy="116769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6B9407A-ED60-33F3-32BD-8E620B54C25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35380" b="42566"/>
          <a:stretch/>
        </p:blipFill>
        <p:spPr>
          <a:xfrm>
            <a:off x="210386" y="1983238"/>
            <a:ext cx="1683858" cy="90021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A01D5BB5-F729-8968-38EF-AE89B765240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35380" b="42566"/>
          <a:stretch/>
        </p:blipFill>
        <p:spPr>
          <a:xfrm>
            <a:off x="2126118" y="3832170"/>
            <a:ext cx="1683858" cy="90021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93005AC3-D31C-6A11-3DC8-73F17BF7C77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46761"/>
          <a:stretch/>
        </p:blipFill>
        <p:spPr>
          <a:xfrm>
            <a:off x="5843125" y="3848530"/>
            <a:ext cx="1051005" cy="1167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538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207C1255-B6EC-9EA3-6BEB-DD9E15455DCB}"/>
              </a:ext>
            </a:extLst>
          </p:cNvPr>
          <p:cNvGraphicFramePr>
            <a:graphicFrameLocks noGrp="1"/>
          </p:cNvGraphicFramePr>
          <p:nvPr/>
        </p:nvGraphicFramePr>
        <p:xfrm>
          <a:off x="49882" y="711121"/>
          <a:ext cx="9031456" cy="23932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7864">
                  <a:extLst>
                    <a:ext uri="{9D8B030D-6E8A-4147-A177-3AD203B41FA5}">
                      <a16:colId xmlns:a16="http://schemas.microsoft.com/office/drawing/2014/main" val="2561064759"/>
                    </a:ext>
                  </a:extLst>
                </a:gridCol>
                <a:gridCol w="2257864">
                  <a:extLst>
                    <a:ext uri="{9D8B030D-6E8A-4147-A177-3AD203B41FA5}">
                      <a16:colId xmlns:a16="http://schemas.microsoft.com/office/drawing/2014/main" val="3494077784"/>
                    </a:ext>
                  </a:extLst>
                </a:gridCol>
                <a:gridCol w="2257864">
                  <a:extLst>
                    <a:ext uri="{9D8B030D-6E8A-4147-A177-3AD203B41FA5}">
                      <a16:colId xmlns:a16="http://schemas.microsoft.com/office/drawing/2014/main" val="3973955161"/>
                    </a:ext>
                  </a:extLst>
                </a:gridCol>
                <a:gridCol w="2257864">
                  <a:extLst>
                    <a:ext uri="{9D8B030D-6E8A-4147-A177-3AD203B41FA5}">
                      <a16:colId xmlns:a16="http://schemas.microsoft.com/office/drawing/2014/main" val="1116359247"/>
                    </a:ext>
                  </a:extLst>
                </a:gridCol>
              </a:tblGrid>
              <a:tr h="1196647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48443941"/>
                  </a:ext>
                </a:extLst>
              </a:tr>
              <a:tr h="1196647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2991156"/>
                  </a:ext>
                </a:extLst>
              </a:tr>
            </a:tbl>
          </a:graphicData>
        </a:graphic>
      </p:graphicFrame>
      <p:sp>
        <p:nvSpPr>
          <p:cNvPr id="12" name="Title 2">
            <a:extLst>
              <a:ext uri="{FF2B5EF4-FFF2-40B4-BE49-F238E27FC236}">
                <a16:creationId xmlns:a16="http://schemas.microsoft.com/office/drawing/2014/main" id="{B33C6B75-1D7E-2F94-7715-FC57E1C35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0006" y="2489848"/>
            <a:ext cx="1717547" cy="393600"/>
          </a:xfrm>
        </p:spPr>
        <p:txBody>
          <a:bodyPr/>
          <a:lstStyle/>
          <a:p>
            <a:r>
              <a:rPr lang="en-US" sz="8000" dirty="0"/>
              <a:t>?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AE8C19B-58AA-25B4-DE54-3CC62C0A1FB6}"/>
              </a:ext>
            </a:extLst>
          </p:cNvPr>
          <p:cNvSpPr/>
          <p:nvPr/>
        </p:nvSpPr>
        <p:spPr>
          <a:xfrm>
            <a:off x="4838728" y="3639124"/>
            <a:ext cx="3059800" cy="15043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AFDB4C-16D6-798A-45F4-12C9BDA4508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188" l="9907" r="89907">
                        <a14:foregroundMark x1="52523" y1="92188" x2="53458" y2="78750"/>
                        <a14:foregroundMark x1="32710" y1="84063" x2="37196" y2="57813"/>
                        <a14:backgroundMark x1="8972" y1="29063" x2="34953" y2="23125"/>
                        <a14:backgroundMark x1="34953" y1="23125" x2="36636" y2="20313"/>
                        <a14:backgroundMark x1="9533" y1="21875" x2="19252" y2="26250"/>
                        <a14:backgroundMark x1="19252" y1="26250" x2="27664" y2="38125"/>
                        <a14:backgroundMark x1="27664" y1="38125" x2="28224" y2="46250"/>
                        <a14:backgroundMark x1="13458" y1="14375" x2="29346" y2="25313"/>
                        <a14:backgroundMark x1="29346" y1="25313" x2="31215" y2="19375"/>
                        <a14:backgroundMark x1="33458" y1="14375" x2="37944" y2="25000"/>
                        <a14:backgroundMark x1="37009" y1="27500" x2="27664" y2="34688"/>
                        <a14:backgroundMark x1="27664" y1="34688" x2="32710" y2="45625"/>
                      </a14:backgroundRemoval>
                    </a14:imgEffect>
                  </a14:imgLayer>
                </a14:imgProps>
              </a:ext>
            </a:extLst>
          </a:blip>
          <a:srcRect l="24001" t="38270" r="21401" b="1"/>
          <a:stretch/>
        </p:blipFill>
        <p:spPr>
          <a:xfrm>
            <a:off x="364889" y="822561"/>
            <a:ext cx="1446755" cy="97838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FEE9A97-F895-C267-D6D9-C7AE4C6E2B1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>
                        <a14:foregroundMark x1="56000" y1="52646" x2="86154" y2="63492"/>
                        <a14:foregroundMark x1="47077" y1="56085" x2="56769" y2="79101"/>
                        <a14:foregroundMark x1="56769" y1="79101" x2="58923" y2="81746"/>
                        <a14:foregroundMark x1="44615" y1="76720" x2="44615" y2="76720"/>
                        <a14:foregroundMark x1="44769" y1="75926" x2="55538" y2="58466"/>
                        <a14:foregroundMark x1="55538" y1="58466" x2="44308" y2="74603"/>
                        <a14:backgroundMark x1="8154" y1="51323" x2="21538" y2="44709"/>
                        <a14:backgroundMark x1="21538" y1="44709" x2="42615" y2="17460"/>
                        <a14:backgroundMark x1="44308" y1="24603" x2="12615" y2="47354"/>
                        <a14:backgroundMark x1="12615" y1="47354" x2="12615" y2="47354"/>
                        <a14:backgroundMark x1="18923" y1="15873" x2="45077" y2="27249"/>
                        <a14:backgroundMark x1="31692" y1="14550" x2="49231" y2="20635"/>
                        <a14:backgroundMark x1="48615" y1="28571" x2="26615" y2="47884"/>
                        <a14:backgroundMark x1="26615" y1="47884" x2="14769" y2="51852"/>
                        <a14:backgroundMark x1="18923" y1="14550" x2="21692" y2="43915"/>
                        <a14:backgroundMark x1="21692" y1="43915" x2="21692" y2="43915"/>
                        <a14:backgroundMark x1="14462" y1="13757" x2="18308" y2="47884"/>
                        <a14:backgroundMark x1="9077" y1="54233" x2="26154" y2="61376"/>
                        <a14:backgroundMark x1="26154" y1="61376" x2="45692" y2="37831"/>
                      </a14:backgroundRemoval>
                    </a14:imgEffect>
                  </a14:imgLayer>
                </a14:imgProps>
              </a:ext>
            </a:extLst>
          </a:blip>
          <a:srcRect l="42763" t="22671"/>
          <a:stretch/>
        </p:blipFill>
        <p:spPr>
          <a:xfrm>
            <a:off x="5008385" y="751355"/>
            <a:ext cx="1549180" cy="121714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851CA23-6C3D-DB9D-CFF8-71D3315985B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188" l="9907" r="89907">
                        <a14:foregroundMark x1="52523" y1="92188" x2="53458" y2="78750"/>
                        <a14:foregroundMark x1="32710" y1="84063" x2="37196" y2="57813"/>
                        <a14:backgroundMark x1="8972" y1="29063" x2="34953" y2="23125"/>
                        <a14:backgroundMark x1="34953" y1="23125" x2="36636" y2="20313"/>
                        <a14:backgroundMark x1="9533" y1="21875" x2="19252" y2="26250"/>
                        <a14:backgroundMark x1="19252" y1="26250" x2="27664" y2="38125"/>
                        <a14:backgroundMark x1="27664" y1="38125" x2="28224" y2="46250"/>
                        <a14:backgroundMark x1="13458" y1="14375" x2="29346" y2="25313"/>
                        <a14:backgroundMark x1="29346" y1="25313" x2="31215" y2="19375"/>
                        <a14:backgroundMark x1="33458" y1="14375" x2="37944" y2="25000"/>
                        <a14:backgroundMark x1="37009" y1="27500" x2="27664" y2="34688"/>
                        <a14:backgroundMark x1="27664" y1="34688" x2="32710" y2="45625"/>
                      </a14:backgroundRemoval>
                    </a14:imgEffect>
                  </a14:imgLayer>
                </a14:imgProps>
              </a:ext>
            </a:extLst>
          </a:blip>
          <a:srcRect l="24001" t="38270" r="21401" b="1"/>
          <a:stretch/>
        </p:blipFill>
        <p:spPr>
          <a:xfrm>
            <a:off x="2825401" y="870733"/>
            <a:ext cx="1446755" cy="97838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2AFBCE7-AACC-E505-84A7-776302DA8E5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188" l="9907" r="89907">
                        <a14:foregroundMark x1="52523" y1="92188" x2="53458" y2="78750"/>
                        <a14:foregroundMark x1="32710" y1="84063" x2="37196" y2="57813"/>
                        <a14:backgroundMark x1="8972" y1="29063" x2="34953" y2="23125"/>
                        <a14:backgroundMark x1="34953" y1="23125" x2="36636" y2="20313"/>
                        <a14:backgroundMark x1="9533" y1="21875" x2="19252" y2="26250"/>
                        <a14:backgroundMark x1="19252" y1="26250" x2="27664" y2="38125"/>
                        <a14:backgroundMark x1="27664" y1="38125" x2="28224" y2="46250"/>
                        <a14:backgroundMark x1="13458" y1="14375" x2="29346" y2="25313"/>
                        <a14:backgroundMark x1="29346" y1="25313" x2="31215" y2="19375"/>
                        <a14:backgroundMark x1="33458" y1="14375" x2="37944" y2="25000"/>
                        <a14:backgroundMark x1="37009" y1="27500" x2="27664" y2="34688"/>
                        <a14:backgroundMark x1="27664" y1="34688" x2="32710" y2="45625"/>
                      </a14:backgroundRemoval>
                    </a14:imgEffect>
                  </a14:imgLayer>
                </a14:imgProps>
              </a:ext>
            </a:extLst>
          </a:blip>
          <a:srcRect l="24001" t="38270" r="21401" b="1"/>
          <a:stretch/>
        </p:blipFill>
        <p:spPr>
          <a:xfrm>
            <a:off x="7175150" y="833175"/>
            <a:ext cx="1446755" cy="97838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ACFD247-D308-61B6-B1DA-FC96FF82B653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>
                        <a14:foregroundMark x1="56000" y1="52646" x2="86154" y2="63492"/>
                        <a14:foregroundMark x1="47077" y1="56085" x2="56769" y2="79101"/>
                        <a14:foregroundMark x1="56769" y1="79101" x2="58923" y2="81746"/>
                        <a14:foregroundMark x1="44615" y1="76720" x2="44615" y2="76720"/>
                        <a14:foregroundMark x1="44769" y1="75926" x2="55538" y2="58466"/>
                        <a14:foregroundMark x1="55538" y1="58466" x2="44308" y2="74603"/>
                        <a14:backgroundMark x1="8154" y1="51323" x2="21538" y2="44709"/>
                        <a14:backgroundMark x1="21538" y1="44709" x2="42615" y2="17460"/>
                        <a14:backgroundMark x1="44308" y1="24603" x2="12615" y2="47354"/>
                        <a14:backgroundMark x1="12615" y1="47354" x2="12615" y2="47354"/>
                        <a14:backgroundMark x1="18923" y1="15873" x2="45077" y2="27249"/>
                        <a14:backgroundMark x1="31692" y1="14550" x2="49231" y2="20635"/>
                        <a14:backgroundMark x1="48615" y1="28571" x2="26615" y2="47884"/>
                        <a14:backgroundMark x1="26615" y1="47884" x2="14769" y2="51852"/>
                        <a14:backgroundMark x1="18923" y1="14550" x2="21692" y2="43915"/>
                        <a14:backgroundMark x1="21692" y1="43915" x2="21692" y2="43915"/>
                        <a14:backgroundMark x1="14462" y1="13757" x2="18308" y2="47884"/>
                        <a14:backgroundMark x1="9077" y1="54233" x2="26154" y2="61376"/>
                        <a14:backgroundMark x1="26154" y1="61376" x2="45692" y2="37831"/>
                      </a14:backgroundRemoval>
                    </a14:imgEffect>
                  </a14:imgLayer>
                </a14:imgProps>
              </a:ext>
            </a:extLst>
          </a:blip>
          <a:srcRect l="42763" t="22671"/>
          <a:stretch/>
        </p:blipFill>
        <p:spPr>
          <a:xfrm>
            <a:off x="5665968" y="3701753"/>
            <a:ext cx="1549180" cy="121714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179A7E2-7BEE-06B5-5B1C-D836DE04709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188" l="9907" r="89907">
                        <a14:foregroundMark x1="52523" y1="92188" x2="53458" y2="78750"/>
                        <a14:foregroundMark x1="32710" y1="84063" x2="37196" y2="57813"/>
                        <a14:backgroundMark x1="8972" y1="29063" x2="34953" y2="23125"/>
                        <a14:backgroundMark x1="34953" y1="23125" x2="36636" y2="20313"/>
                        <a14:backgroundMark x1="9533" y1="21875" x2="19252" y2="26250"/>
                        <a14:backgroundMark x1="19252" y1="26250" x2="27664" y2="38125"/>
                        <a14:backgroundMark x1="27664" y1="38125" x2="28224" y2="46250"/>
                        <a14:backgroundMark x1="13458" y1="14375" x2="29346" y2="25313"/>
                        <a14:backgroundMark x1="29346" y1="25313" x2="31215" y2="19375"/>
                        <a14:backgroundMark x1="33458" y1="14375" x2="37944" y2="25000"/>
                        <a14:backgroundMark x1="37009" y1="27500" x2="27664" y2="34688"/>
                        <a14:backgroundMark x1="27664" y1="34688" x2="32710" y2="45625"/>
                      </a14:backgroundRemoval>
                    </a14:imgEffect>
                  </a14:imgLayer>
                </a14:imgProps>
              </a:ext>
            </a:extLst>
          </a:blip>
          <a:srcRect l="24001" t="38270" r="21401" b="1"/>
          <a:stretch/>
        </p:blipFill>
        <p:spPr>
          <a:xfrm>
            <a:off x="406853" y="2041615"/>
            <a:ext cx="1446755" cy="97838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7802278-3E5E-DAAC-0CBE-60747A7C56F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2188" l="9907" r="89907">
                        <a14:foregroundMark x1="52523" y1="92188" x2="53458" y2="78750"/>
                        <a14:foregroundMark x1="32710" y1="84063" x2="37196" y2="57813"/>
                        <a14:backgroundMark x1="8972" y1="29063" x2="34953" y2="23125"/>
                        <a14:backgroundMark x1="34953" y1="23125" x2="36636" y2="20313"/>
                        <a14:backgroundMark x1="9533" y1="21875" x2="19252" y2="26250"/>
                        <a14:backgroundMark x1="19252" y1="26250" x2="27664" y2="38125"/>
                        <a14:backgroundMark x1="27664" y1="38125" x2="28224" y2="46250"/>
                        <a14:backgroundMark x1="13458" y1="14375" x2="29346" y2="25313"/>
                        <a14:backgroundMark x1="29346" y1="25313" x2="31215" y2="19375"/>
                        <a14:backgroundMark x1="33458" y1="14375" x2="37944" y2="25000"/>
                        <a14:backgroundMark x1="37009" y1="27500" x2="27664" y2="34688"/>
                        <a14:backgroundMark x1="27664" y1="34688" x2="32710" y2="45625"/>
                      </a14:backgroundRemoval>
                    </a14:imgEffect>
                  </a14:imgLayer>
                </a14:imgProps>
              </a:ext>
            </a:extLst>
          </a:blip>
          <a:srcRect l="24001" t="38270" r="21401" b="1"/>
          <a:stretch/>
        </p:blipFill>
        <p:spPr>
          <a:xfrm>
            <a:off x="2666078" y="3821131"/>
            <a:ext cx="1446755" cy="978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331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207C1255-B6EC-9EA3-6BEB-DD9E15455DCB}"/>
              </a:ext>
            </a:extLst>
          </p:cNvPr>
          <p:cNvGraphicFramePr>
            <a:graphicFrameLocks noGrp="1"/>
          </p:cNvGraphicFramePr>
          <p:nvPr/>
        </p:nvGraphicFramePr>
        <p:xfrm>
          <a:off x="49882" y="711121"/>
          <a:ext cx="9031456" cy="23932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7864">
                  <a:extLst>
                    <a:ext uri="{9D8B030D-6E8A-4147-A177-3AD203B41FA5}">
                      <a16:colId xmlns:a16="http://schemas.microsoft.com/office/drawing/2014/main" val="2561064759"/>
                    </a:ext>
                  </a:extLst>
                </a:gridCol>
                <a:gridCol w="2257864">
                  <a:extLst>
                    <a:ext uri="{9D8B030D-6E8A-4147-A177-3AD203B41FA5}">
                      <a16:colId xmlns:a16="http://schemas.microsoft.com/office/drawing/2014/main" val="3494077784"/>
                    </a:ext>
                  </a:extLst>
                </a:gridCol>
                <a:gridCol w="2257864">
                  <a:extLst>
                    <a:ext uri="{9D8B030D-6E8A-4147-A177-3AD203B41FA5}">
                      <a16:colId xmlns:a16="http://schemas.microsoft.com/office/drawing/2014/main" val="3973955161"/>
                    </a:ext>
                  </a:extLst>
                </a:gridCol>
                <a:gridCol w="2257864">
                  <a:extLst>
                    <a:ext uri="{9D8B030D-6E8A-4147-A177-3AD203B41FA5}">
                      <a16:colId xmlns:a16="http://schemas.microsoft.com/office/drawing/2014/main" val="1116359247"/>
                    </a:ext>
                  </a:extLst>
                </a:gridCol>
              </a:tblGrid>
              <a:tr h="1196647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48443941"/>
                  </a:ext>
                </a:extLst>
              </a:tr>
              <a:tr h="1196647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37785" marB="37785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92991156"/>
                  </a:ext>
                </a:extLst>
              </a:tr>
            </a:tbl>
          </a:graphicData>
        </a:graphic>
      </p:graphicFrame>
      <p:sp>
        <p:nvSpPr>
          <p:cNvPr id="12" name="Title 2">
            <a:extLst>
              <a:ext uri="{FF2B5EF4-FFF2-40B4-BE49-F238E27FC236}">
                <a16:creationId xmlns:a16="http://schemas.microsoft.com/office/drawing/2014/main" id="{B33C6B75-1D7E-2F94-7715-FC57E1C35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0006" y="2489848"/>
            <a:ext cx="1717547" cy="393600"/>
          </a:xfrm>
        </p:spPr>
        <p:txBody>
          <a:bodyPr/>
          <a:lstStyle/>
          <a:p>
            <a:r>
              <a:rPr lang="en-US" sz="8000" dirty="0"/>
              <a:t>?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AE8C19B-58AA-25B4-DE54-3CC62C0A1FB6}"/>
              </a:ext>
            </a:extLst>
          </p:cNvPr>
          <p:cNvSpPr/>
          <p:nvPr/>
        </p:nvSpPr>
        <p:spPr>
          <a:xfrm>
            <a:off x="1505810" y="3639124"/>
            <a:ext cx="3059800" cy="15043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E37064-A048-1409-E9D0-486DCA011A4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6761"/>
          <a:stretch/>
        </p:blipFill>
        <p:spPr>
          <a:xfrm>
            <a:off x="593214" y="740071"/>
            <a:ext cx="1051005" cy="116769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33D21C2-EEE1-94C2-7114-62F9A79C58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0779" y="760745"/>
            <a:ext cx="1874666" cy="114702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9AC25E9-CE03-510A-A802-63B33FDE96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8220" y="760745"/>
            <a:ext cx="1874666" cy="114702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5642375-0B02-E8EB-B06A-984724BC938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6761"/>
          <a:stretch/>
        </p:blipFill>
        <p:spPr>
          <a:xfrm>
            <a:off x="7477522" y="711121"/>
            <a:ext cx="1051005" cy="116769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C61ABAE-4334-5DAD-800C-5937C864CE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476" y="1913014"/>
            <a:ext cx="1874666" cy="11470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03BA958-AC8F-22D8-77F5-B71A215872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16142" y="3817800"/>
            <a:ext cx="1874666" cy="114702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4D2F03A-8DC1-429D-828F-40E668B0102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6761"/>
          <a:stretch/>
        </p:blipFill>
        <p:spPr>
          <a:xfrm>
            <a:off x="5200050" y="3848530"/>
            <a:ext cx="1051005" cy="1167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12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5" grpId="0" animBg="1"/>
    </p:bldLst>
  </p:timing>
</p:sld>
</file>

<file path=ppt/theme/theme1.xml><?xml version="1.0" encoding="utf-8"?>
<a:theme xmlns:a="http://schemas.openxmlformats.org/drawingml/2006/main" name="Biology Subject for Pre-K: Food Chain by Slidesgo">
  <a:themeElements>
    <a:clrScheme name="Simple Light">
      <a:dk1>
        <a:srgbClr val="242324"/>
      </a:dk1>
      <a:lt1>
        <a:srgbClr val="A6543D"/>
      </a:lt1>
      <a:dk2>
        <a:srgbClr val="C59A72"/>
      </a:dk2>
      <a:lt2>
        <a:srgbClr val="EEDDD1"/>
      </a:lt2>
      <a:accent1>
        <a:srgbClr val="F7F2F1"/>
      </a:accent1>
      <a:accent2>
        <a:srgbClr val="FFFFFF"/>
      </a:accent2>
      <a:accent3>
        <a:srgbClr val="F8CC47"/>
      </a:accent3>
      <a:accent4>
        <a:srgbClr val="A4BB78"/>
      </a:accent4>
      <a:accent5>
        <a:srgbClr val="869C5B"/>
      </a:accent5>
      <a:accent6>
        <a:srgbClr val="86A2E1"/>
      </a:accent6>
      <a:hlink>
        <a:srgbClr val="24232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74</Words>
  <Application>Microsoft Office PowerPoint</Application>
  <PresentationFormat>On-screen Show (16:9)</PresentationFormat>
  <Paragraphs>12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Nunito ExtraBold</vt:lpstr>
      <vt:lpstr>Nunito</vt:lpstr>
      <vt:lpstr>Bebas Neue</vt:lpstr>
      <vt:lpstr>Arial</vt:lpstr>
      <vt:lpstr>Biology Subject for Pre-K: Food Chain by Slidesgo</vt:lpstr>
      <vt:lpstr>What comes next?</vt:lpstr>
      <vt:lpstr>?</vt:lpstr>
      <vt:lpstr>?</vt:lpstr>
      <vt:lpstr>?</vt:lpstr>
      <vt:lpstr>?</vt:lpstr>
      <vt:lpstr>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Chain</dc:title>
  <cp:lastModifiedBy>Admin</cp:lastModifiedBy>
  <cp:revision>21</cp:revision>
  <dcterms:modified xsi:type="dcterms:W3CDTF">2026-03-28T09:16:58Z</dcterms:modified>
</cp:coreProperties>
</file>