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9" d="100"/>
          <a:sy n="89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267</Words>
  <Application>Microsoft Office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165</cp:revision>
  <dcterms:created xsi:type="dcterms:W3CDTF">2021-06-02T01:34:28Z</dcterms:created>
  <dcterms:modified xsi:type="dcterms:W3CDTF">2026-01-27T15:39:36Z</dcterms:modified>
</cp:coreProperties>
</file>