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93" r:id="rId5"/>
    <p:sldId id="294" r:id="rId6"/>
    <p:sldId id="286" r:id="rId7"/>
    <p:sldId id="287" r:id="rId8"/>
    <p:sldId id="28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432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158</cp:revision>
  <dcterms:created xsi:type="dcterms:W3CDTF">2021-06-02T01:34:28Z</dcterms:created>
  <dcterms:modified xsi:type="dcterms:W3CDTF">2026-01-27T15:49:59Z</dcterms:modified>
</cp:coreProperties>
</file>