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16" r:id="rId8"/>
    <p:sldMasterId id="2147483728" r:id="rId9"/>
  </p:sldMasterIdLst>
  <p:notesMasterIdLst>
    <p:notesMasterId r:id="rId19"/>
  </p:notesMasterIdLst>
  <p:sldIdLst>
    <p:sldId id="258" r:id="rId10"/>
    <p:sldId id="264" r:id="rId11"/>
    <p:sldId id="286" r:id="rId12"/>
    <p:sldId id="296" r:id="rId13"/>
    <p:sldId id="11088475" r:id="rId14"/>
    <p:sldId id="11088461" r:id="rId15"/>
    <p:sldId id="269" r:id="rId16"/>
    <p:sldId id="271" r:id="rId17"/>
    <p:sldId id="11088465" r:id="rId18"/>
    <p:sldId id="11088435" r:id="rId20"/>
    <p:sldId id="11088462" r:id="rId21"/>
    <p:sldId id="299" r:id="rId22"/>
    <p:sldId id="11088463" r:id="rId23"/>
    <p:sldId id="300" r:id="rId24"/>
    <p:sldId id="11088464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image" Target="../media/image4.jpeg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4" Type="http://schemas.openxmlformats.org/officeDocument/2006/relationships/theme" Target="../theme/theme7.xml"/><Relationship Id="rId13" Type="http://schemas.openxmlformats.org/officeDocument/2006/relationships/image" Target="../media/image6.GIF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0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4" Type="http://schemas.openxmlformats.org/officeDocument/2006/relationships/theme" Target="../theme/theme8.xml"/><Relationship Id="rId13" Type="http://schemas.openxmlformats.org/officeDocument/2006/relationships/image" Target="../media/image7.GIF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microsoft.com/office/2007/relationships/hdphoto" Target="../media/image49.wdp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image55.wdp"/><Relationship Id="rId3" Type="http://schemas.openxmlformats.org/officeDocument/2006/relationships/image" Target="../media/image54.png"/><Relationship Id="rId2" Type="http://schemas.microsoft.com/office/2007/relationships/hdphoto" Target="../media/image53.wdp"/><Relationship Id="rId1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6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0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image" Target="../media/image35.svg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5" Type="http://schemas.openxmlformats.org/officeDocument/2006/relationships/slideLayout" Target="../slideLayouts/slideLayout51.xml"/><Relationship Id="rId14" Type="http://schemas.openxmlformats.org/officeDocument/2006/relationships/themeOverride" Target="../theme/themeOverride1.xml"/><Relationship Id="rId13" Type="http://schemas.microsoft.com/office/2007/relationships/hdphoto" Target="../media/image41.wdp"/><Relationship Id="rId12" Type="http://schemas.openxmlformats.org/officeDocument/2006/relationships/image" Target="../media/image40.png"/><Relationship Id="rId11" Type="http://schemas.microsoft.com/office/2007/relationships/hdphoto" Target="../media/image39.wdp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image" Target="../media/image35.svg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2" Type="http://schemas.openxmlformats.org/officeDocument/2006/relationships/slideLayout" Target="../slideLayouts/slideLayout51.xml"/><Relationship Id="rId11" Type="http://schemas.openxmlformats.org/officeDocument/2006/relationships/themeOverride" Target="../theme/themeOverride2.xml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1162051" y="1109403"/>
            <a:ext cx="10239374" cy="4376997"/>
          </a:xfrm>
          <a:prstGeom prst="rect">
            <a:avLst/>
          </a:prstGeom>
        </p:spPr>
      </p:pic>
      <p:pic>
        <p:nvPicPr>
          <p:cNvPr id="8" name="Cá vo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2266028"/>
            <a:ext cx="732754" cy="732754"/>
          </a:xfrm>
          <a:prstGeom prst="rect">
            <a:avLst/>
          </a:prstGeom>
        </p:spPr>
      </p:pic>
      <p:pic>
        <p:nvPicPr>
          <p:cNvPr id="9" name="Picture 8" descr="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54" y="1664864"/>
            <a:ext cx="2359956" cy="797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70" y="2810549"/>
            <a:ext cx="7358510" cy="2017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698" y="2326870"/>
            <a:ext cx="1299678" cy="557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Tí ta tí tách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Mưa rơi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Rơi rơi.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lại bao ngày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Thành dòng suối nhỏ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Lượn trên bãi cỏ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Chảy xuống chân đồi.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Suối gặp bạn rồi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thành sông lớn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Sông đi ra biển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thành mênh mông.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ơi, có biết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lớn vô cùng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 nước trong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 nên biển đấy!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99751" y="524625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(Nguyễn Bao)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  <p:sp>
        <p:nvSpPr>
          <p:cNvPr id="31" name="Rectangle: Rounded Corners 30"/>
          <p:cNvSpPr/>
          <p:nvPr/>
        </p:nvSpPr>
        <p:spPr>
          <a:xfrm>
            <a:off x="882015" y="5687032"/>
            <a:ext cx="4156710" cy="64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14020" y="1681602"/>
            <a:ext cx="5158854" cy="2613541"/>
            <a:chOff x="6138355" y="864494"/>
            <a:chExt cx="5158854" cy="2613541"/>
          </a:xfrm>
        </p:grpSpPr>
        <p:sp>
          <p:nvSpPr>
            <p:cNvPr id="3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0" y="1681602"/>
            <a:ext cx="476138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104" y="364325"/>
            <a:ext cx="4054191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522000"/>
            <a:ext cx="5191125" cy="1971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987" y="4466199"/>
            <a:ext cx="918316" cy="710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18512" y="4466199"/>
            <a:ext cx="820756" cy="634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Tí ta tí tách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Mưa rơi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Rơi rơi.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lại bao ngày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Thành dòng suối nhỏ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Lượn trên bãi cỏ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Chảy xuống chân đồi.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Suối gặp bạn rồi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thành sông lớn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Sông đi ra biển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thành mênh mông.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ơi, có biết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lớn vô cùng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 nước trong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 nên biển đấy!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(Nguyễn Bao)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833682"/>
            <a:ext cx="5334618" cy="2683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>
            <a:fillRect/>
          </a:stretch>
        </p:blipFill>
        <p:spPr>
          <a:xfrm>
            <a:off x="535023" y="2855835"/>
            <a:ext cx="5215744" cy="3466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519" y="535383"/>
            <a:ext cx="4462659" cy="11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Tí ta tí tách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Mưa rơi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Rơi rơi.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lại bao ngày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Thành dòng suối nhỏ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Lượn trên bãi cỏ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Chảy xuống chân đồi.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Suối gặp bạn rồi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thành sông lớn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Sông đi ra biển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thành mênh mông.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ơi, có biết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lớn vô cùng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 nước trong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 nên biển đấy!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(Nguyễn Bao)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4018" y="328491"/>
            <a:ext cx="8362151" cy="45189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1495290"/>
            <a:ext cx="732754" cy="732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926" y="700802"/>
            <a:ext cx="7130147" cy="345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92779" y="485775"/>
            <a:ext cx="10069739" cy="58568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644" y="893103"/>
            <a:ext cx="927752" cy="488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2225" y="657548"/>
            <a:ext cx="811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Theo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nước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mưa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rơi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>
            <a:fillRect/>
          </a:stretch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"/>
          <a:srcRect l="24260" t="20759" r="22245" b="20097"/>
          <a:stretch>
            <a:fillRect/>
          </a:stretch>
        </p:blipFill>
        <p:spPr>
          <a:xfrm>
            <a:off x="3801150" y="2062690"/>
            <a:ext cx="7217643" cy="2767279"/>
          </a:xfrm>
          <a:prstGeom prst="rect">
            <a:avLst/>
          </a:prstGeom>
        </p:spPr>
      </p:pic>
      <p:grpSp>
        <p:nvGrpSpPr>
          <p:cNvPr id="85" name="组合 21"/>
          <p:cNvGrpSpPr/>
          <p:nvPr/>
        </p:nvGrpSpPr>
        <p:grpSpPr>
          <a:xfrm>
            <a:off x="3781395" y="1540715"/>
            <a:ext cx="982365" cy="982365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87" name="椭圆 22"/>
            <p:cNvSpPr/>
            <p:nvPr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" name="椭圆 23"/>
            <p:cNvSpPr/>
            <p:nvPr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/>
          <a:srcRect l="12962" t="30541" r="74673" b="28883"/>
          <a:stretch>
            <a:fillRect/>
          </a:stretch>
        </p:blipFill>
        <p:spPr>
          <a:xfrm>
            <a:off x="3933119" y="1540715"/>
            <a:ext cx="738742" cy="1113172"/>
          </a:xfrm>
          <a:prstGeom prst="rect">
            <a:avLst/>
          </a:prstGeom>
        </p:spPr>
      </p:pic>
      <p:pic>
        <p:nvPicPr>
          <p:cNvPr id="84" name="Picture 83" descr="A picture containing text, headdress, helmet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3" y="1354776"/>
            <a:ext cx="4362865" cy="436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6" y="353052"/>
            <a:ext cx="4773319" cy="983873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9" y="3638177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25" y="1524616"/>
            <a:ext cx="1946374" cy="2246561"/>
          </a:xfrm>
          <a:prstGeom prst="rect">
            <a:avLst/>
          </a:prstGeom>
        </p:spPr>
      </p:pic>
      <p:sp>
        <p:nvSpPr>
          <p:cNvPr id="6" name="TextBox 28"/>
          <p:cNvSpPr txBox="1"/>
          <p:nvPr/>
        </p:nvSpPr>
        <p:spPr>
          <a:xfrm>
            <a:off x="4384259" y="5687734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28"/>
          <p:cNvSpPr txBox="1"/>
          <p:nvPr/>
        </p:nvSpPr>
        <p:spPr>
          <a:xfrm>
            <a:off x="8107925" y="2360862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92366" y="2523432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62168" y="48452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3474" y="259443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8557" y="258153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331" y="5980128"/>
            <a:ext cx="943835" cy="943835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2585" y="5707754"/>
            <a:ext cx="943835" cy="943835"/>
          </a:xfrm>
          <a:prstGeom prst="rect">
            <a:avLst/>
          </a:prstGeom>
        </p:spPr>
      </p:pic>
      <p:pic>
        <p:nvPicPr>
          <p:cNvPr id="19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876" y="6160214"/>
            <a:ext cx="943835" cy="943835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59" y="5279048"/>
            <a:ext cx="1029150" cy="1078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9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ọt nước và biển lớn - Tiếng Việt 2 , tập 2 - Kết nối tri thức với cuộc s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11,000000" end="2997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Tí ta tí tách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Mưa rơi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Rơi rơi.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lại bao ngày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Thành dòng suối nhỏ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Lượn trên bãi cỏ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Chảy xuống chân đồi.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Suối gặp bạn rồi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Góp thành sông lớn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Sông đi ra biển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thành mênh mông.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ơi, có biết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Biển lớn vô cùng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Từng giọt nước trong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 nên biển đấy!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(Nguyễn Bao)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8657591" y="40544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/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cute bird PNG image with transparent background | TOP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6" b="92782" l="3214" r="99524">
                        <a14:foregroundMark x1="12976" y1="41560" x2="8452" y2="52736"/>
                        <a14:foregroundMark x1="8452" y1="52736" x2="4643" y2="52969"/>
                        <a14:foregroundMark x1="7857" y1="43306" x2="6429" y2="38184"/>
                        <a14:foregroundMark x1="87381" y1="68219" x2="93452" y2="63912"/>
                        <a14:foregroundMark x1="90000" y1="73690" x2="99167" y2="72759"/>
                        <a14:foregroundMark x1="99167" y1="72759" x2="99524" y2="72759"/>
                        <a14:foregroundMark x1="3571" y1="21769" x2="4762" y2="19558"/>
                        <a14:foregroundMark x1="19048" y1="6868" x2="22024" y2="6868"/>
                        <a14:foregroundMark x1="23214" y1="16647" x2="24524" y2="16065"/>
                        <a14:foregroundMark x1="14405" y1="18859" x2="15833" y2="17462"/>
                        <a14:foregroundMark x1="15833" y1="17462" x2="16190" y2="14901"/>
                        <a14:foregroundMark x1="16786" y1="14086" x2="16429" y2="7218"/>
                        <a14:foregroundMark x1="34524" y1="6636" x2="35714" y2="7218"/>
                        <a14:foregroundMark x1="9048" y1="37485" x2="3214" y2="36321"/>
                        <a14:foregroundMark x1="41905" y1="87893" x2="43095" y2="92782"/>
                        <a14:foregroundMark x1="21905" y1="49243" x2="30119" y2="3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8282" y="1636223"/>
            <a:ext cx="1243390" cy="12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791981" y="1925317"/>
            <a:ext cx="3696358" cy="1706531"/>
            <a:chOff x="456545" y="1944464"/>
            <a:chExt cx="5769876" cy="2663831"/>
          </a:xfrm>
        </p:grpSpPr>
        <p:grpSp>
          <p:nvGrpSpPr>
            <p:cNvPr id="24" name="Group 23"/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26" name="Rectangle: Rounded Corners 49"/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risscrossEtching trans="7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564925" y="1941199"/>
            <a:ext cx="3696358" cy="1706531"/>
            <a:chOff x="456545" y="1944464"/>
            <a:chExt cx="5769876" cy="2663831"/>
          </a:xfrm>
        </p:grpSpPr>
        <p:grpSp>
          <p:nvGrpSpPr>
            <p:cNvPr id="38" name="Group 37"/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0" name="Rectangle: Rounded Corners 49"/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risscrossEtching trans="7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10056" y="3702626"/>
            <a:ext cx="3696358" cy="1706531"/>
            <a:chOff x="456545" y="1944464"/>
            <a:chExt cx="5769876" cy="2663831"/>
          </a:xfrm>
        </p:grpSpPr>
        <p:grpSp>
          <p:nvGrpSpPr>
            <p:cNvPr id="43" name="Group 42"/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5" name="Rectangle: Rounded Corners 49"/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008384" y="3309693"/>
                <a:ext cx="4558631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dòng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suối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risscrossEtching trans="7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572159" y="3764526"/>
            <a:ext cx="5158701" cy="1706531"/>
            <a:chOff x="456545" y="1944464"/>
            <a:chExt cx="8052539" cy="2663831"/>
          </a:xfrm>
        </p:grpSpPr>
        <p:grpSp>
          <p:nvGrpSpPr>
            <p:cNvPr id="48" name="Group 47"/>
            <p:cNvGrpSpPr/>
            <p:nvPr/>
          </p:nvGrpSpPr>
          <p:grpSpPr>
            <a:xfrm>
              <a:off x="1262322" y="2677464"/>
              <a:ext cx="7246762" cy="1930831"/>
              <a:chOff x="2692128" y="2809461"/>
              <a:chExt cx="7246762" cy="1930831"/>
            </a:xfrm>
          </p:grpSpPr>
          <p:sp>
            <p:nvSpPr>
              <p:cNvPr id="50" name="Rectangle: Rounded Corners 49"/>
              <p:cNvSpPr/>
              <p:nvPr/>
            </p:nvSpPr>
            <p:spPr>
              <a:xfrm>
                <a:off x="2692128" y="2809461"/>
                <a:ext cx="7045129" cy="1930831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982238" y="2979623"/>
                <a:ext cx="6956652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mênh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CrisscrossEtching trans="7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sp>
        <p:nvSpPr>
          <p:cNvPr id="52" name="Rectangle: Rounded Corners 51"/>
          <p:cNvSpPr/>
          <p:nvPr/>
        </p:nvSpPr>
        <p:spPr>
          <a:xfrm>
            <a:off x="3166342" y="838189"/>
            <a:ext cx="5587133" cy="800112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/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795" y="855052"/>
            <a:ext cx="957155" cy="762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3378" y="891091"/>
            <a:ext cx="3900672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1337" y="1852859"/>
            <a:ext cx="4538313" cy="2207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suối nhỏ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Lượn trên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bãi cỏ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Chảy xuống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 đồi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69" y="848095"/>
            <a:ext cx="10266533" cy="561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8" y="273956"/>
            <a:ext cx="3749901" cy="989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48" y="3261138"/>
            <a:ext cx="688813" cy="7928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8949" y="3091335"/>
            <a:ext cx="4684229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1434</Words>
  <Application>WPS Presentation</Application>
  <PresentationFormat>Widescreen</PresentationFormat>
  <Paragraphs>134</Paragraphs>
  <Slides>16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16</vt:i4>
      </vt:variant>
    </vt:vector>
  </HeadingPairs>
  <TitlesOfParts>
    <vt:vector size="54" baseType="lpstr">
      <vt:lpstr>Arial</vt:lpstr>
      <vt:lpstr>SimSun</vt:lpstr>
      <vt:lpstr>Wingdings</vt:lpstr>
      <vt:lpstr>DengXian</vt:lpstr>
      <vt:lpstr>Segoe UI Black</vt:lpstr>
      <vt:lpstr>胡晓波男神体</vt:lpstr>
      <vt:lpstr>#9Slide03 Montserrat Black</vt:lpstr>
      <vt:lpstr>Segoe Print</vt:lpstr>
      <vt:lpstr>Times New Roman</vt:lpstr>
      <vt:lpstr>Arial</vt:lpstr>
      <vt:lpstr>Calibri</vt:lpstr>
      <vt:lpstr>Showcard Gothic</vt:lpstr>
      <vt:lpstr>Arial-Rounded</vt:lpstr>
      <vt:lpstr>Segoe UI Symbol</vt:lpstr>
      <vt:lpstr>Fredoka One</vt:lpstr>
      <vt:lpstr>SimHei</vt:lpstr>
      <vt:lpstr>Gloria Hallelujah</vt:lpstr>
      <vt:lpstr>Calibri</vt:lpstr>
      <vt:lpstr>Microsoft YaHei</vt:lpstr>
      <vt:lpstr>Arial Unicode MS</vt:lpstr>
      <vt:lpstr>DengXian Light</vt:lpstr>
      <vt:lpstr>#9Slide03 AmpleSoft Bold</vt:lpstr>
      <vt:lpstr>Wide Latin</vt:lpstr>
      <vt:lpstr>inpin heiti</vt:lpstr>
      <vt:lpstr>SVN-Cookies</vt:lpstr>
      <vt:lpstr>Cambria</vt:lpstr>
      <vt:lpstr>阿里巴巴普惠体 Light</vt:lpstr>
      <vt:lpstr>Angsana New</vt:lpstr>
      <vt:lpstr>Arial Rounded MT Bold</vt:lpstr>
      <vt:lpstr>Bahnschrift SemiBold</vt:lpstr>
      <vt:lpstr>千图网拥有20W+精美PPT模板 更多PPT模板下载至：www.58pic.com/office/ppt​​</vt:lpstr>
      <vt:lpstr>3_Office 主题​​</vt:lpstr>
      <vt:lpstr>Office 主题</vt:lpstr>
      <vt:lpstr>2_Office 主题</vt:lpstr>
      <vt:lpstr>Office 主题​​</vt:lpstr>
      <vt:lpstr>Custom Design</vt:lpstr>
      <vt:lpstr>2_Custom Design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TUYET</cp:lastModifiedBy>
  <cp:revision>39</cp:revision>
  <dcterms:created xsi:type="dcterms:W3CDTF">2021-08-01T02:14:00Z</dcterms:created>
  <dcterms:modified xsi:type="dcterms:W3CDTF">2026-01-27T16:56:37Z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DD76B56625DA493690078EFB63372376_13</vt:lpwstr>
  </property>
  <property fmtid="{D5CDD505-2E9C-101B-9397-08002B2CF9AE}" pid="3" name="KSOProductBuildVer">
    <vt:lpwstr>1033-12.2.0.23196</vt:lpwstr>
  </property>
</Properties>
</file>