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2" r:id="rId6"/>
    <p:sldMasterId id="2147483704" r:id="rId7"/>
  </p:sldMasterIdLst>
  <p:notesMasterIdLst>
    <p:notesMasterId r:id="rId18"/>
  </p:notesMasterIdLst>
  <p:sldIdLst>
    <p:sldId id="258" r:id="rId8"/>
    <p:sldId id="301" r:id="rId9"/>
    <p:sldId id="302" r:id="rId10"/>
    <p:sldId id="304" r:id="rId11"/>
    <p:sldId id="303" r:id="rId12"/>
    <p:sldId id="305" r:id="rId13"/>
    <p:sldId id="306" r:id="rId14"/>
    <p:sldId id="307" r:id="rId15"/>
    <p:sldId id="312" r:id="rId16"/>
    <p:sldId id="11088469" r:id="rId17"/>
    <p:sldId id="311" r:id="rId19"/>
    <p:sldId id="11088470" r:id="rId20"/>
    <p:sldId id="11088466" r:id="rId21"/>
    <p:sldId id="11088467" r:id="rId22"/>
    <p:sldId id="1108846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198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85C78-3DD0-4759-9B11-C1ECDDA34F6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27ED8-52C0-4CAC-BEF9-AB4319E927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2C8B1F-2F44-4C6D-B7D7-1C763FC143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2C8B1F-2F44-4C6D-B7D7-1C763FC143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image" Target="../media/image3.jpeg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4" Type="http://schemas.openxmlformats.org/officeDocument/2006/relationships/theme" Target="../theme/theme5.xml"/><Relationship Id="rId13" Type="http://schemas.openxmlformats.org/officeDocument/2006/relationships/image" Target="../media/image5.GIF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4" Type="http://schemas.openxmlformats.org/officeDocument/2006/relationships/theme" Target="../theme/theme6.xml"/><Relationship Id="rId13" Type="http://schemas.openxmlformats.org/officeDocument/2006/relationships/image" Target="../media/image6.GIF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15427" y="6581001"/>
            <a:ext cx="3466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/>
              <a:t>Hương</a:t>
            </a:r>
            <a:r>
              <a:rPr lang="en-US" altLang="zh-CN" sz="1200" i="1" dirty="0"/>
              <a:t> </a:t>
            </a:r>
            <a:r>
              <a:rPr lang="en-US" altLang="zh-CN" sz="1200" i="1" dirty="0" err="1"/>
              <a:t>Thảo</a:t>
            </a:r>
            <a:r>
              <a:rPr lang="en-US" altLang="zh-CN" sz="1200" i="1" dirty="0"/>
              <a:t>: tranthao121004@gmail.com</a:t>
            </a:r>
            <a:endParaRPr lang="zh-CN" altLang="en-US" sz="12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4.xml"/><Relationship Id="rId3" Type="http://schemas.microsoft.com/office/2007/relationships/hdphoto" Target="../media/image39.wdp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image43.wdp"/><Relationship Id="rId3" Type="http://schemas.openxmlformats.org/officeDocument/2006/relationships/image" Target="../media/image42.png"/><Relationship Id="rId2" Type="http://schemas.microsoft.com/office/2007/relationships/hdphoto" Target="../media/image41.wdp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hdphoto" Target="../media/image49.wdp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3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image" Target="../media/image27.png"/><Relationship Id="rId7" Type="http://schemas.openxmlformats.org/officeDocument/2006/relationships/image" Target="../media/image26.svg"/><Relationship Id="rId6" Type="http://schemas.openxmlformats.org/officeDocument/2006/relationships/image" Target="../media/image25.png"/><Relationship Id="rId5" Type="http://schemas.openxmlformats.org/officeDocument/2006/relationships/image" Target="../media/image23.emf"/><Relationship Id="rId4" Type="http://schemas.openxmlformats.org/officeDocument/2006/relationships/image" Target="../media/image24.emf"/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image" Target="../media/image19.png"/><Relationship Id="rId7" Type="http://schemas.openxmlformats.org/officeDocument/2006/relationships/image" Target="../media/image17.emf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image" Target="../media/image20.png"/><Relationship Id="rId7" Type="http://schemas.openxmlformats.org/officeDocument/2006/relationships/image" Target="../media/image17.emf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svg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17.emf"/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7" Type="http://schemas.openxmlformats.org/officeDocument/2006/relationships/slideLayout" Target="../slideLayouts/slideLayout28.xml"/><Relationship Id="rId16" Type="http://schemas.microsoft.com/office/2007/relationships/hdphoto" Target="../media/image35.wdp"/><Relationship Id="rId15" Type="http://schemas.openxmlformats.org/officeDocument/2006/relationships/image" Target="../media/image34.png"/><Relationship Id="rId14" Type="http://schemas.microsoft.com/office/2007/relationships/hdphoto" Target="../media/image33.wdp"/><Relationship Id="rId13" Type="http://schemas.openxmlformats.org/officeDocument/2006/relationships/image" Target="../media/image32.png"/><Relationship Id="rId12" Type="http://schemas.microsoft.com/office/2007/relationships/hdphoto" Target="../media/image31.wdp"/><Relationship Id="rId11" Type="http://schemas.openxmlformats.org/officeDocument/2006/relationships/image" Target="../media/image30.png"/><Relationship Id="rId10" Type="http://schemas.microsoft.com/office/2007/relationships/hdphoto" Target="../media/image29.wdp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h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1162051" y="1109403"/>
            <a:ext cx="10239374" cy="4376997"/>
          </a:xfrm>
          <a:prstGeom prst="rect">
            <a:avLst/>
          </a:prstGeom>
        </p:spPr>
      </p:pic>
      <p:pic>
        <p:nvPicPr>
          <p:cNvPr id="8" name="Cá vo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39" y="2266028"/>
            <a:ext cx="732754" cy="732754"/>
          </a:xfrm>
          <a:prstGeom prst="rect">
            <a:avLst/>
          </a:prstGeom>
        </p:spPr>
      </p:pic>
      <p:sp>
        <p:nvSpPr>
          <p:cNvPr id="15" name="Google Shape;5317;p41"/>
          <p:cNvSpPr txBox="1"/>
          <p:nvPr/>
        </p:nvSpPr>
        <p:spPr>
          <a:xfrm>
            <a:off x="3540760" y="393700"/>
            <a:ext cx="5788025" cy="5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 ... ngày ... tháng ... năm...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9" name="Picture 8" descr="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54" y="1664864"/>
            <a:ext cx="2359956" cy="797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70" y="2810549"/>
            <a:ext cx="7358510" cy="2017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698" y="2326870"/>
            <a:ext cx="1299678" cy="55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5082868" y="590400"/>
            <a:ext cx="6404282" cy="5943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AC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57587"/>
            <a:ext cx="5204012" cy="3465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950" y="223601"/>
            <a:ext cx="3868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53"/>
          <a:stretch>
            <a:fillRect/>
          </a:stretch>
        </p:blipFill>
        <p:spPr>
          <a:xfrm rot="1028440" flipV="1">
            <a:off x="3708493" y="2266898"/>
            <a:ext cx="1653684" cy="747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2012" y="1849427"/>
            <a:ext cx="5265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Sông, suối, biển là môi trường sinh sống của các loài vật sống dưới nước nên chúng ta cần phải giữ sạch nguồn nước, không gây ô nhiễm môi trường.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14020" y="1681602"/>
            <a:ext cx="5158854" cy="2613541"/>
            <a:chOff x="6138355" y="864494"/>
            <a:chExt cx="5158854" cy="2613541"/>
          </a:xfrm>
        </p:grpSpPr>
        <p:sp>
          <p:nvSpPr>
            <p:cNvPr id="3" name="Rounded Rectangle 40"/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4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0" y="1681602"/>
            <a:ext cx="4761389" cy="2615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4522000"/>
            <a:ext cx="5191125" cy="197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11987" y="4466199"/>
            <a:ext cx="918316" cy="710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718512" y="4466199"/>
            <a:ext cx="820756" cy="634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957" y="575118"/>
            <a:ext cx="3206774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71475" y="209550"/>
            <a:ext cx="11333969" cy="64960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254" y="720384"/>
            <a:ext cx="170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ĐỌC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335843" y="580662"/>
            <a:ext cx="776411" cy="700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9446" y="427772"/>
            <a:ext cx="40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Giọt nước và biển lớn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2514" y="1207747"/>
            <a:ext cx="4001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Tí ta tí tách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Từng giọt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Từng giọt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Mưa rơi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Rơi rơi.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Góp lại bao ngày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Thành dòng suối nhỏ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Lượn trên bãi cỏ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Chảy xuống chân đồi.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009" y="1157972"/>
            <a:ext cx="4795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Suối gặp bạn rồi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Góp thành sông lớn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Sông đi ra biển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Biển thành mênh mông.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1139" y="3376148"/>
            <a:ext cx="5214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Biển ơi, có biết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Biển lớn vô cùng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Từng giọt nước trong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  <a:p>
            <a:pPr marL="59055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Làm nên biển đấy!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0701" y="5532007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(Nguyễn Bao)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69" y="848095"/>
            <a:ext cx="10266533" cy="5618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8" y="273956"/>
            <a:ext cx="3749901" cy="989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98" y="3632613"/>
            <a:ext cx="688813" cy="7928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9924" y="2938935"/>
            <a:ext cx="4684229" cy="1410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54619" y="517566"/>
            <a:ext cx="11753877" cy="6097838"/>
          </a:xfrm>
          <a:prstGeom prst="roundRect">
            <a:avLst>
              <a:gd name="adj" fmla="val 993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1391277" y="957231"/>
            <a:ext cx="972104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Mỗi từ dưới đây tả sự vật nào trong bài thơ?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55137" y="2829974"/>
            <a:ext cx="1554140" cy="1328718"/>
            <a:chOff x="942297" y="2492397"/>
            <a:chExt cx="964355" cy="964355"/>
          </a:xfrm>
        </p:grpSpPr>
        <p:sp>
          <p:nvSpPr>
            <p:cNvPr id="23" name="Teardrop 22"/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1162774" y="2743740"/>
              <a:ext cx="523398" cy="424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nhỏ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70466" y="2829972"/>
            <a:ext cx="1554140" cy="1328718"/>
            <a:chOff x="942297" y="2492397"/>
            <a:chExt cx="964355" cy="964355"/>
          </a:xfrm>
        </p:grpSpPr>
        <p:sp>
          <p:nvSpPr>
            <p:cNvPr id="26" name="Teardrop 25"/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27" name="TextBox 16"/>
            <p:cNvSpPr txBox="1"/>
            <p:nvPr/>
          </p:nvSpPr>
          <p:spPr>
            <a:xfrm>
              <a:off x="1205047" y="2743740"/>
              <a:ext cx="438851" cy="424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lớn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83024" y="2859055"/>
            <a:ext cx="1885558" cy="1328718"/>
            <a:chOff x="942297" y="2492397"/>
            <a:chExt cx="964355" cy="964355"/>
          </a:xfrm>
        </p:grpSpPr>
        <p:sp>
          <p:nvSpPr>
            <p:cNvPr id="29" name="Teardrop 28"/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1070454" y="2583664"/>
              <a:ext cx="792955" cy="78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ênh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mông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31" name="Rounded Rectangle 21"/>
          <p:cNvSpPr/>
          <p:nvPr/>
        </p:nvSpPr>
        <p:spPr>
          <a:xfrm>
            <a:off x="3129492" y="4253872"/>
            <a:ext cx="1617007" cy="4764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suối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32" name="Rounded Rectangle 22"/>
          <p:cNvSpPr/>
          <p:nvPr/>
        </p:nvSpPr>
        <p:spPr>
          <a:xfrm>
            <a:off x="4980329" y="4253872"/>
            <a:ext cx="1617007" cy="4764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33" name="Rounded Rectangle 23"/>
          <p:cNvSpPr/>
          <p:nvPr/>
        </p:nvSpPr>
        <p:spPr>
          <a:xfrm>
            <a:off x="6780139" y="4253872"/>
            <a:ext cx="1617007" cy="4764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biển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AB4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/>
          <p:cNvSpPr/>
          <p:nvPr/>
        </p:nvSpPr>
        <p:spPr>
          <a:xfrm>
            <a:off x="786245" y="2514288"/>
            <a:ext cx="10619509" cy="4005332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bao la,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qua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la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984117" y="779390"/>
            <a:ext cx="9662160" cy="1809810"/>
          </a:xfrm>
          <a:prstGeom prst="roundRect">
            <a:avLst>
              <a:gd name="adj" fmla="val 4668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algn="ctr" fontAlgn="auto"/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giọt</a:t>
            </a: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zh-CN" altLang="en-US" b="1" i="1" dirty="0">
              <a:solidFill>
                <a:srgbClr val="C00000"/>
              </a:solidFill>
              <a:latin typeface="Cambria" panose="02040503050406030204" pitchFamily="18" charset="0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5" name="圆角矩形 2"/>
          <p:cNvSpPr/>
          <p:nvPr/>
        </p:nvSpPr>
        <p:spPr>
          <a:xfrm>
            <a:off x="9399137" y="338380"/>
            <a:ext cx="2494280" cy="88202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altLang="zh-CN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胡晓波男神体" panose="02010600030101010101" pitchFamily="2" charset="-122"/>
              </a:rPr>
              <a:t>Câu</a:t>
            </a:r>
            <a:r>
              <a:rPr lang="en-US" altLang="zh-CN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胡晓波男神体" panose="02010600030101010101" pitchFamily="2" charset="-122"/>
              </a:rPr>
              <a:t> 2</a:t>
            </a:r>
            <a:endParaRPr lang="zh-CN" altLang="en-US" sz="4400" b="1" dirty="0">
              <a:solidFill>
                <a:schemeClr val="tx1"/>
              </a:solidFill>
              <a:latin typeface="Cambria" panose="0204050305040603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014018" y="328491"/>
            <a:ext cx="8362151" cy="45189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39" y="1495290"/>
            <a:ext cx="732754" cy="732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26" y="700802"/>
            <a:ext cx="7130147" cy="3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72" y="1038714"/>
            <a:ext cx="3430622" cy="3430622"/>
          </a:xfrm>
          <a:prstGeom prst="rect">
            <a:avLst/>
          </a:prstGeom>
        </p:spPr>
      </p:pic>
      <p:grpSp>
        <p:nvGrpSpPr>
          <p:cNvPr id="90" name="Google Shape;251;p20"/>
          <p:cNvGrpSpPr/>
          <p:nvPr/>
        </p:nvGrpSpPr>
        <p:grpSpPr>
          <a:xfrm>
            <a:off x="8571679" y="1576659"/>
            <a:ext cx="467621" cy="422875"/>
            <a:chOff x="0" y="0"/>
            <a:chExt cx="935238" cy="845749"/>
          </a:xfrm>
        </p:grpSpPr>
        <p:sp>
          <p:nvSpPr>
            <p:cNvPr id="94" name="Google Shape;252;p20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53;p2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" name="组合 21"/>
          <p:cNvGrpSpPr/>
          <p:nvPr/>
        </p:nvGrpSpPr>
        <p:grpSpPr>
          <a:xfrm>
            <a:off x="4684031" y="1417030"/>
            <a:ext cx="1099533" cy="1099533"/>
            <a:chOff x="1671394" y="1576373"/>
            <a:chExt cx="2091016" cy="2091016"/>
          </a:xfrm>
          <a:solidFill>
            <a:schemeClr val="bg1"/>
          </a:solidFill>
        </p:grpSpPr>
        <p:sp>
          <p:nvSpPr>
            <p:cNvPr id="97" name="椭圆 22"/>
            <p:cNvSpPr/>
            <p:nvPr userDrawn="1"/>
          </p:nvSpPr>
          <p:spPr>
            <a:xfrm>
              <a:off x="1764402" y="1669381"/>
              <a:ext cx="1905000" cy="1905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98" name="椭圆 23"/>
            <p:cNvSpPr/>
            <p:nvPr userDrawn="1"/>
          </p:nvSpPr>
          <p:spPr>
            <a:xfrm>
              <a:off x="1671394" y="1576373"/>
              <a:ext cx="2091016" cy="2091016"/>
            </a:xfrm>
            <a:prstGeom prst="ellipse">
              <a:avLst/>
            </a:prstGeom>
            <a:grpFill/>
            <a:ln w="25400">
              <a:solidFill>
                <a:srgbClr val="54823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Hei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"/>
          <a:srcRect l="11626" t="31197" r="71828" b="32800"/>
          <a:stretch>
            <a:fillRect/>
          </a:stretch>
        </p:blipFill>
        <p:spPr>
          <a:xfrm>
            <a:off x="4702515" y="1428519"/>
            <a:ext cx="1099534" cy="109861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/>
          <a:srcRect l="7379" t="27674" r="13498" b="30852"/>
          <a:stretch>
            <a:fillRect/>
          </a:stretch>
        </p:blipFill>
        <p:spPr>
          <a:xfrm>
            <a:off x="3941414" y="2650428"/>
            <a:ext cx="8075226" cy="146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54619" y="517566"/>
            <a:ext cx="11753877" cy="6097838"/>
          </a:xfrm>
          <a:prstGeom prst="roundRect">
            <a:avLst>
              <a:gd name="adj" fmla="val 993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444" y="586115"/>
            <a:ext cx="3005588" cy="798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6371" y="1869955"/>
            <a:ext cx="977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các sự vật được nhắc đến trong bài thơ.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5979" y="2744971"/>
            <a:ext cx="1048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gì góp phần tạo nên dòng suối nhỏ?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5979" y="3627653"/>
            <a:ext cx="1033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dòng sông từ đâu mà có?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5979" y="4500305"/>
            <a:ext cx="787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hành trình giọt nước đi ra biển.</a:t>
            </a:r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444" y="1682160"/>
            <a:ext cx="791075" cy="718426"/>
            <a:chOff x="612559" y="1116397"/>
            <a:chExt cx="791075" cy="71842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411" y="1116397"/>
              <a:ext cx="667223" cy="6989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559" y="1338971"/>
              <a:ext cx="379735" cy="4958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05806" y="2571068"/>
            <a:ext cx="828387" cy="737953"/>
            <a:chOff x="1833014" y="2061054"/>
            <a:chExt cx="828387" cy="737953"/>
          </a:xfrm>
        </p:grpSpPr>
        <p:pic>
          <p:nvPicPr>
            <p:cNvPr id="14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4178" y="2061054"/>
              <a:ext cx="667223" cy="6989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3014" y="2326856"/>
              <a:ext cx="394456" cy="47215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97115" y="3384690"/>
            <a:ext cx="782445" cy="749475"/>
            <a:chOff x="1778637" y="2799007"/>
            <a:chExt cx="782445" cy="749475"/>
          </a:xfrm>
        </p:grpSpPr>
        <p:pic>
          <p:nvPicPr>
            <p:cNvPr id="16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3859" y="2799007"/>
              <a:ext cx="667223" cy="6989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637" y="3025261"/>
              <a:ext cx="431081" cy="52322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93135" y="4328195"/>
            <a:ext cx="803492" cy="772156"/>
            <a:chOff x="2254348" y="2498439"/>
            <a:chExt cx="803492" cy="772156"/>
          </a:xfrm>
        </p:grpSpPr>
        <p:pic>
          <p:nvPicPr>
            <p:cNvPr id="15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0617" y="2498439"/>
              <a:ext cx="667223" cy="6989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4348" y="2747374"/>
              <a:ext cx="437122" cy="5232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83" name="Khu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017283" y="1112111"/>
            <a:ext cx="7430105" cy="3590242"/>
          </a:xfrm>
          <a:prstGeom prst="rect">
            <a:avLst/>
          </a:prstGeom>
        </p:spPr>
      </p:pic>
      <p:pic>
        <p:nvPicPr>
          <p:cNvPr id="85" name="Cá vo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9" y="6137548"/>
            <a:ext cx="732754" cy="732754"/>
          </a:xfrm>
          <a:prstGeom prst="rect">
            <a:avLst/>
          </a:prstGeom>
        </p:spPr>
      </p:pic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73" y="1622485"/>
            <a:ext cx="5713670" cy="1629310"/>
          </a:xfrm>
          <a:prstGeom prst="rect">
            <a:avLst/>
          </a:prstGeom>
        </p:spPr>
      </p:pic>
      <p:pic>
        <p:nvPicPr>
          <p:cNvPr id="8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567" y="2895621"/>
            <a:ext cx="1808763" cy="3313533"/>
          </a:xfrm>
          <a:prstGeom prst="rect">
            <a:avLst/>
          </a:prstGeom>
        </p:spPr>
      </p:pic>
      <p:sp>
        <p:nvSpPr>
          <p:cNvPr id="90" name="Freeform: Shape 89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15" y="6179299"/>
            <a:ext cx="531028" cy="525213"/>
          </a:xfrm>
          <a:prstGeom prst="rect">
            <a:avLst/>
          </a:prstGeom>
        </p:spPr>
      </p:pic>
      <p:pic>
        <p:nvPicPr>
          <p:cNvPr id="9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285" y="5946547"/>
            <a:ext cx="531028" cy="525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344" y="3168971"/>
            <a:ext cx="3430622" cy="343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4103" y="2743226"/>
            <a:ext cx="580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224" y="6015281"/>
            <a:ext cx="531028" cy="52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3" y="76220"/>
            <a:ext cx="3005588" cy="798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4796" y="880077"/>
            <a:ext cx="9779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các sự vật được nhắc đến trong bài thơ.</a:t>
            </a:r>
            <a:endParaRPr lang="vi-VN" sz="3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63721" y="796948"/>
            <a:ext cx="791075" cy="718426"/>
            <a:chOff x="612559" y="1116397"/>
            <a:chExt cx="791075" cy="71842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411" y="1116397"/>
              <a:ext cx="667223" cy="6989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559" y="1338971"/>
              <a:ext cx="379735" cy="495852"/>
            </a:xfrm>
            <a:prstGeom prst="rect">
              <a:avLst/>
            </a:prstGeom>
          </p:spPr>
        </p:pic>
      </p:grpSp>
      <p:sp>
        <p:nvSpPr>
          <p:cNvPr id="51" name="Freeform: Shape 50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288" y="6114881"/>
            <a:ext cx="531028" cy="525213"/>
          </a:xfrm>
          <a:prstGeom prst="rect">
            <a:avLst/>
          </a:prstGeom>
        </p:spPr>
      </p:pic>
      <p:pic>
        <p:nvPicPr>
          <p:cNvPr id="5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220" y="6168189"/>
            <a:ext cx="531028" cy="525213"/>
          </a:xfrm>
          <a:prstGeom prst="rect">
            <a:avLst/>
          </a:prstGeom>
        </p:spPr>
      </p:pic>
      <p:pic>
        <p:nvPicPr>
          <p:cNvPr id="5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6148" y="3015681"/>
            <a:ext cx="1808763" cy="3313533"/>
          </a:xfrm>
          <a:prstGeom prst="rect">
            <a:avLst/>
          </a:prstGeom>
        </p:spPr>
      </p:pic>
      <p:pic>
        <p:nvPicPr>
          <p:cNvPr id="5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382" y="5945204"/>
            <a:ext cx="531028" cy="52521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923925" y="2184245"/>
            <a:ext cx="9804679" cy="1392908"/>
            <a:chOff x="1198086" y="4331998"/>
            <a:chExt cx="9047426" cy="1392908"/>
          </a:xfrm>
        </p:grpSpPr>
        <p:grpSp>
          <p:nvGrpSpPr>
            <p:cNvPr id="43" name="Group 42"/>
            <p:cNvGrpSpPr/>
            <p:nvPr/>
          </p:nvGrpSpPr>
          <p:grpSpPr>
            <a:xfrm rot="10800000">
              <a:off x="1198086" y="4331998"/>
              <a:ext cx="9047426" cy="1392908"/>
              <a:chOff x="2159706" y="4823879"/>
              <a:chExt cx="9047426" cy="1392908"/>
            </a:xfrm>
          </p:grpSpPr>
          <p:pic>
            <p:nvPicPr>
              <p:cNvPr id="42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800000">
                <a:off x="2196919" y="4823879"/>
                <a:ext cx="9010213" cy="1392908"/>
              </a:xfrm>
              <a:prstGeom prst="rect">
                <a:avLst/>
              </a:prstGeom>
            </p:spPr>
          </p:pic>
          <p:pic>
            <p:nvPicPr>
              <p:cNvPr id="41" name="图片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9706" y="4947788"/>
                <a:ext cx="736118" cy="728058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Giọt nước mưa, dòng suối, bãi cỏ, đồi, sông, biển…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331" y="5340044"/>
            <a:ext cx="1738220" cy="1738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-0.05578 L 0.00039 -0.05555 C 0.00104 -0.05625 0.00339 -0.05763 0.0043 -0.05833 C 0.0043 -0.0581 0.00586 -0.06041 0.00612 -0.06111 C 0.00625 -0.06134 0.00638 -0.06203 0.00664 -0.0625 C 0.00677 -0.06296 0.0069 -0.06319 0.00716 -0.06365 C 0.00756 -0.06481 0.00847 -0.06921 0.00899 -0.0699 C 0.01185 -0.0743 0.00782 -0.06805 0.01016 -0.07199 C 0.01042 -0.07245 0.01055 -0.07268 0.01094 -0.07291 C 0.01133 -0.07384 0.01185 -0.075 0.01237 -0.07592 C 0.01276 -0.07662 0.01315 -0.07731 0.01328 -0.07801 C 0.01368 -0.07847 0.01381 -0.0787 0.01407 -0.07916 C 0.01433 -0.07939 0.01472 -0.07963 0.01485 -0.07986 C 0.01563 -0.08078 0.01615 -0.08171 0.01667 -0.08287 C 0.01693 -0.0831 0.01706 -0.08356 0.01706 -0.08379 C 0.01745 -0.08402 0.01784 -0.08402 0.01797 -0.08449 C 0.0181 -0.08495 0.01836 -0.08518 0.01849 -0.08564 C 0.01875 -0.08588 0.01888 -0.08588 0.01901 -0.08611 C 0.0194 -0.08634 0.01966 -0.08657 0.01993 -0.0868 C 0.02123 -0.09027 0.01993 -0.08773 0.02162 -0.08935 C 0.02175 -0.08981 0.02201 -0.09027 0.02227 -0.09074 C 0.02266 -0.09097 0.02292 -0.09097 0.02305 -0.09143 C 0.02344 -0.09189 0.02344 -0.09213 0.0237 -0.09259 C 0.02396 -0.09305 0.02435 -0.09305 0.02461 -0.09328 C 0.02552 -0.09421 0.02552 -0.09467 0.02604 -0.09583 C 0.02748 -0.09814 0.02696 -0.09699 0.02891 -0.09953 C 0.02969 -0.10046 0.0293 -0.1 0.03021 -0.10069 C 0.03073 -0.10138 0.03099 -0.10162 0.03138 -0.10231 C 0.03151 -0.10277 0.0319 -0.10301 0.03203 -0.10347 C 0.03256 -0.10416 0.03321 -0.10463 0.03373 -0.10486 C 0.03451 -0.10555 0.03503 -0.10578 0.03581 -0.10648 C 0.03633 -0.10671 0.03659 -0.1074 0.03685 -0.10763 C 0.03737 -0.1081 0.03789 -0.1081 0.03815 -0.10833 C 0.03894 -0.10879 0.03946 -0.10949 0.03998 -0.10995 C 0.03998 -0.11018 0.04024 -0.11064 0.0405 -0.11088 C 0.04076 -0.11088 0.04089 -0.11088 0.04115 -0.11111 C 0.04141 -0.11134 0.0418 -0.1118 0.04206 -0.11203 C 0.04232 -0.11226 0.04271 -0.11226 0.0431 -0.11226 C 0.04506 -0.11481 0.04414 -0.11412 0.04545 -0.11481 C 0.04558 -0.11527 0.04584 -0.11597 0.04597 -0.1162 C 0.04649 -0.11643 0.04688 -0.11666 0.04727 -0.11689 L 0.04779 -0.11736 L 0.04831 -0.11759 L 0.0487 -0.11805 C 0.04961 -0.11967 0.0487 -0.11828 0.05078 -0.11921 C 0.05105 -0.11921 0.05131 -0.1199 0.05144 -0.12013 C 0.05157 -0.12013 0.05196 -0.12037 0.05235 -0.12037 C 0.05365 -0.12083 0.05391 -0.12083 0.0556 -0.12106 L 0.05651 -0.12152 C 0.05756 -0.12176 0.05743 -0.12176 0.05847 -0.12222 C 0.06172 -0.12384 0.05743 -0.12176 0.0599 -0.12291 C 0.06029 -0.12314 0.06042 -0.12338 0.06068 -0.12338 C 0.06341 -0.1243 0.06368 -0.1243 0.06589 -0.12453 C 0.06628 -0.12476 0.06641 -0.12476 0.0668 -0.125 C 0.06719 -0.12523 0.06758 -0.12569 0.0681 -0.12569 C 0.06836 -0.12592 0.06927 -0.12615 0.06993 -0.12662 C 0.07071 -0.12708 0.07097 -0.12708 0.07188 -0.12731 C 0.0724 -0.12731 0.07279 -0.12754 0.07331 -0.12777 C 0.07383 -0.12801 0.07435 -0.12824 0.07487 -0.12824 C 0.07526 -0.12824 0.08164 -0.12801 0.08308 -0.12777 C 0.0836 -0.12754 0.08438 -0.12708 0.08464 -0.12708 C 0.08516 -0.12685 0.08555 -0.12662 0.08607 -0.12662 C 0.08672 -0.12615 0.08724 -0.12569 0.08815 -0.12546 C 0.0892 -0.125 0.08959 -0.125 0.0905 -0.12453 C 0.09349 -0.12314 0.0905 -0.12407 0.0948 -0.12338 C 0.09493 -0.12314 0.09558 -0.12314 0.09571 -0.12291 C 0.09727 -0.12245 0.09896 -0.12222 0.10052 -0.12176 C 0.10326 -0.12037 0.10052 -0.12152 0.10547 -0.1206 C 0.10586 -0.1206 0.10599 -0.12037 0.10612 -0.12037 C 0.10677 -0.12013 0.10703 -0.1199 0.10756 -0.11967 C 0.10782 -0.11921 0.10821 -0.11898 0.10847 -0.11898 C 0.10964 -0.11805 0.10964 -0.11782 0.11055 -0.11759 C 0.11068 -0.11759 0.11081 -0.11713 0.1112 -0.11689 C 0.11172 -0.11643 0.11211 -0.1162 0.11289 -0.1162 C 0.11315 -0.11597 0.11381 -0.11551 0.11407 -0.11527 C 0.11433 -0.11504 0.11446 -0.11504 0.11485 -0.11481 C 0.11849 -0.1125 0.11667 -0.11365 0.11862 -0.1125 C 0.11901 -0.11226 0.11953 -0.11203 0.11993 -0.11157 C 0.12032 -0.11088 0.12084 -0.11041 0.12123 -0.10995 C 0.1224 -0.10879 0.1237 -0.10856 0.12513 -0.1081 C 0.12552 -0.10763 0.12605 -0.10717 0.12644 -0.10671 C 0.12683 -0.10671 0.1293 -0.10601 0.1293 -0.10578 C 0.12982 -0.10578 0.13021 -0.10555 0.1306 -0.10532 C 0.13073 -0.10532 0.13112 -0.10509 0.13125 -0.10486 C 0.13151 -0.10463 0.13164 -0.10416 0.13177 -0.10416 C 0.13243 -0.10393 0.13347 -0.10347 0.13386 -0.10347 C 0.13438 -0.10301 0.1349 -0.10277 0.13529 -0.10277 C 0.13555 -0.10231 0.13581 -0.10162 0.1362 -0.10138 C 0.13633 -0.10138 0.13672 -0.10138 0.13685 -0.10115 C 0.13711 -0.10092 0.13724 -0.10092 0.13737 -0.10069 C 0.13907 -0.09838 0.13737 -0.10046 0.1392 -0.09884 C 0.1392 -0.09861 0.13946 -0.09814 0.13972 -0.09791 C 0.13998 -0.09768 0.14011 -0.09768 0.14037 -0.09745 C 0.14102 -0.09699 0.1418 -0.09606 0.14271 -0.09583 C 0.14297 -0.09537 0.14362 -0.09513 0.14388 -0.0949 C 0.14701 -0.09282 0.14336 -0.09513 0.14532 -0.09328 C 0.14597 -0.09305 0.1461 -0.09305 0.14662 -0.09259 C 0.14753 -0.09166 0.14701 -0.09189 0.14831 -0.09143 C 0.14844 -0.0912 0.14857 -0.09097 0.14896 -0.09074 C 0.15065 -0.08865 0.15091 -0.08773 0.15274 -0.08657 C 0.15313 -0.08611 0.15391 -0.08588 0.15443 -0.08564 C 0.15586 -0.08426 0.15743 -0.08333 0.15886 -0.08171 C 0.15964 -0.08101 0.16042 -0.07986 0.1612 -0.07963 C 0.16198 -0.07916 0.16276 -0.0787 0.16341 -0.07847 C 0.16433 -0.07777 0.16511 -0.07708 0.16602 -0.07638 C 0.16667 -0.07592 0.16719 -0.07592 0.16758 -0.07569 C 0.1681 -0.07546 0.16849 -0.075 0.16901 -0.07476 C 0.17045 -0.0743 0.1724 -0.0743 0.1737 -0.07407 C 0.17878 -0.07291 0.17032 -0.07476 0.1819 -0.07291 C 0.18282 -0.07291 0.18243 -0.07245 0.18308 -0.07199 C 0.18438 -0.07176 0.18542 -0.07129 0.18672 -0.07106 C 0.1875 -0.07037 0.18802 -0.06967 0.18868 -0.06944 C 0.18946 -0.06921 0.18998 -0.06921 0.19076 -0.06921 C 0.19167 -0.06875 0.19245 -0.06851 0.19362 -0.06782 C 0.19401 -0.06782 0.19453 -0.06736 0.1948 -0.06713 C 0.19545 -0.06689 0.19597 -0.06689 0.19662 -0.06666 L 0.19805 -0.06643 C 0.20039 -0.06458 0.19883 -0.06551 0.20157 -0.06481 C 0.20287 -0.06458 0.20404 -0.06388 0.20547 -0.06365 C 0.20599 -0.06365 0.20847 -0.06296 0.20912 -0.06296 C 0.20964 -0.0625 0.21055 -0.06203 0.21133 -0.0618 C 0.21185 -0.06157 0.21224 -0.06134 0.21276 -0.06134 L 0.23008 -0.06064 C 0.23203 -0.05972 0.23086 -0.06018 0.23412 -0.06018 L 0.23412 -0.05995 " pathEditMode="relative" rAng="0" ptsTypes="AAAAAAAAAAAAAAAAAAAAAAAAAAAAAAAAAAAAAAAAAAAAAAAAAAAAAAAAAAAAAAAAAAAAAAAAAAAAAAAAAAAAAAAAAAAAAAAAAAAAAAAAAAAAAAAAAAAAAAAAAAAAA">
                                          <p:cBhvr>
                                            <p:cTn id="48" dur="2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80" y="-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-0.05578 L 0.00039 -0.05555 C 0.00104 -0.05625 0.00339 -0.05763 0.0043 -0.05833 C 0.0043 -0.0581 0.00586 -0.06041 0.00612 -0.06111 C 0.00625 -0.06134 0.00638 -0.06203 0.00664 -0.0625 C 0.00677 -0.06296 0.0069 -0.06319 0.00716 -0.06365 C 0.00756 -0.06481 0.00847 -0.06921 0.00899 -0.0699 C 0.01185 -0.0743 0.00782 -0.06805 0.01016 -0.07199 C 0.01042 -0.07245 0.01055 -0.07268 0.01094 -0.07291 C 0.01133 -0.07384 0.01185 -0.075 0.01237 -0.07592 C 0.01276 -0.07662 0.01315 -0.07731 0.01328 -0.07801 C 0.01368 -0.07847 0.01381 -0.0787 0.01407 -0.07916 C 0.01433 -0.07939 0.01472 -0.07963 0.01485 -0.07986 C 0.01563 -0.08078 0.01615 -0.08171 0.01667 -0.08287 C 0.01693 -0.0831 0.01706 -0.08356 0.01706 -0.08379 C 0.01745 -0.08402 0.01784 -0.08402 0.01797 -0.08449 C 0.0181 -0.08495 0.01836 -0.08518 0.01849 -0.08564 C 0.01875 -0.08588 0.01888 -0.08588 0.01901 -0.08611 C 0.0194 -0.08634 0.01966 -0.08657 0.01993 -0.0868 C 0.02123 -0.09027 0.01993 -0.08773 0.02162 -0.08935 C 0.02175 -0.08981 0.02201 -0.09027 0.02227 -0.09074 C 0.02266 -0.09097 0.02292 -0.09097 0.02305 -0.09143 C 0.02344 -0.09189 0.02344 -0.09213 0.0237 -0.09259 C 0.02396 -0.09305 0.02435 -0.09305 0.02461 -0.09328 C 0.02552 -0.09421 0.02552 -0.09467 0.02604 -0.09583 C 0.02748 -0.09814 0.02696 -0.09699 0.02891 -0.09953 C 0.02969 -0.10046 0.0293 -0.1 0.03021 -0.10069 C 0.03073 -0.10138 0.03099 -0.10162 0.03138 -0.10231 C 0.03151 -0.10277 0.0319 -0.10301 0.03203 -0.10347 C 0.03256 -0.10416 0.03321 -0.10463 0.03373 -0.10486 C 0.03451 -0.10555 0.03503 -0.10578 0.03581 -0.10648 C 0.03633 -0.10671 0.03659 -0.1074 0.03685 -0.10763 C 0.03737 -0.1081 0.03789 -0.1081 0.03815 -0.10833 C 0.03894 -0.10879 0.03946 -0.10949 0.03998 -0.10995 C 0.03998 -0.11018 0.04024 -0.11064 0.0405 -0.11088 C 0.04076 -0.11088 0.04089 -0.11088 0.04115 -0.11111 C 0.04141 -0.11134 0.0418 -0.1118 0.04206 -0.11203 C 0.04232 -0.11226 0.04271 -0.11226 0.0431 -0.11226 C 0.04506 -0.11481 0.04414 -0.11412 0.04545 -0.11481 C 0.04558 -0.11527 0.04584 -0.11597 0.04597 -0.1162 C 0.04649 -0.11643 0.04688 -0.11666 0.04727 -0.11689 L 0.04779 -0.11736 L 0.04831 -0.11759 L 0.0487 -0.11805 C 0.04961 -0.11967 0.0487 -0.11828 0.05078 -0.11921 C 0.05105 -0.11921 0.05131 -0.1199 0.05144 -0.12013 C 0.05157 -0.12013 0.05196 -0.12037 0.05235 -0.12037 C 0.05365 -0.12083 0.05391 -0.12083 0.0556 -0.12106 L 0.05651 -0.12152 C 0.05756 -0.12176 0.05743 -0.12176 0.05847 -0.12222 C 0.06172 -0.12384 0.05743 -0.12176 0.0599 -0.12291 C 0.06029 -0.12314 0.06042 -0.12338 0.06068 -0.12338 C 0.06341 -0.1243 0.06368 -0.1243 0.06589 -0.12453 C 0.06628 -0.12476 0.06641 -0.12476 0.0668 -0.125 C 0.06719 -0.12523 0.06758 -0.12569 0.0681 -0.12569 C 0.06836 -0.12592 0.06927 -0.12615 0.06993 -0.12662 C 0.07071 -0.12708 0.07097 -0.12708 0.07188 -0.12731 C 0.0724 -0.12731 0.07279 -0.12754 0.07331 -0.12777 C 0.07383 -0.12801 0.07435 -0.12824 0.07487 -0.12824 C 0.07526 -0.12824 0.08164 -0.12801 0.08308 -0.12777 C 0.0836 -0.12754 0.08438 -0.12708 0.08464 -0.12708 C 0.08516 -0.12685 0.08555 -0.12662 0.08607 -0.12662 C 0.08672 -0.12615 0.08724 -0.12569 0.08815 -0.12546 C 0.0892 -0.125 0.08959 -0.125 0.0905 -0.12453 C 0.09349 -0.12314 0.0905 -0.12407 0.0948 -0.12338 C 0.09493 -0.12314 0.09558 -0.12314 0.09571 -0.12291 C 0.09727 -0.12245 0.09896 -0.12222 0.10052 -0.12176 C 0.10326 -0.12037 0.10052 -0.12152 0.10547 -0.1206 C 0.10586 -0.1206 0.10599 -0.12037 0.10612 -0.12037 C 0.10677 -0.12013 0.10703 -0.1199 0.10756 -0.11967 C 0.10782 -0.11921 0.10821 -0.11898 0.10847 -0.11898 C 0.10964 -0.11805 0.10964 -0.11782 0.11055 -0.11759 C 0.11068 -0.11759 0.11081 -0.11713 0.1112 -0.11689 C 0.11172 -0.11643 0.11211 -0.1162 0.11289 -0.1162 C 0.11315 -0.11597 0.11381 -0.11551 0.11407 -0.11527 C 0.11433 -0.11504 0.11446 -0.11504 0.11485 -0.11481 C 0.11849 -0.1125 0.11667 -0.11365 0.11862 -0.1125 C 0.11901 -0.11226 0.11953 -0.11203 0.11993 -0.11157 C 0.12032 -0.11088 0.12084 -0.11041 0.12123 -0.10995 C 0.1224 -0.10879 0.1237 -0.10856 0.12513 -0.1081 C 0.12552 -0.10763 0.12605 -0.10717 0.12644 -0.10671 C 0.12683 -0.10671 0.1293 -0.10601 0.1293 -0.10578 C 0.12982 -0.10578 0.13021 -0.10555 0.1306 -0.10532 C 0.13073 -0.10532 0.13112 -0.10509 0.13125 -0.10486 C 0.13151 -0.10463 0.13164 -0.10416 0.13177 -0.10416 C 0.13243 -0.10393 0.13347 -0.10347 0.13386 -0.10347 C 0.13438 -0.10301 0.1349 -0.10277 0.13529 -0.10277 C 0.13555 -0.10231 0.13581 -0.10162 0.1362 -0.10138 C 0.13633 -0.10138 0.13672 -0.10138 0.13685 -0.10115 C 0.13711 -0.10092 0.13724 -0.10092 0.13737 -0.10069 C 0.13907 -0.09838 0.13737 -0.10046 0.1392 -0.09884 C 0.1392 -0.09861 0.13946 -0.09814 0.13972 -0.09791 C 0.13998 -0.09768 0.14011 -0.09768 0.14037 -0.09745 C 0.14102 -0.09699 0.1418 -0.09606 0.14271 -0.09583 C 0.14297 -0.09537 0.14362 -0.09513 0.14388 -0.0949 C 0.14701 -0.09282 0.14336 -0.09513 0.14532 -0.09328 C 0.14597 -0.09305 0.1461 -0.09305 0.14662 -0.09259 C 0.14753 -0.09166 0.14701 -0.09189 0.14831 -0.09143 C 0.14844 -0.0912 0.14857 -0.09097 0.14896 -0.09074 C 0.15065 -0.08865 0.15091 -0.08773 0.15274 -0.08657 C 0.15313 -0.08611 0.15391 -0.08588 0.15443 -0.08564 C 0.15586 -0.08426 0.15743 -0.08333 0.15886 -0.08171 C 0.15964 -0.08101 0.16042 -0.07986 0.1612 -0.07963 C 0.16198 -0.07916 0.16276 -0.0787 0.16341 -0.07847 C 0.16433 -0.07777 0.16511 -0.07708 0.16602 -0.07638 C 0.16667 -0.07592 0.16719 -0.07592 0.16758 -0.07569 C 0.1681 -0.07546 0.16849 -0.075 0.16901 -0.07476 C 0.17045 -0.0743 0.1724 -0.0743 0.1737 -0.07407 C 0.17878 -0.07291 0.17032 -0.07476 0.1819 -0.07291 C 0.18282 -0.07291 0.18243 -0.07245 0.18308 -0.07199 C 0.18438 -0.07176 0.18542 -0.07129 0.18672 -0.07106 C 0.1875 -0.07037 0.18802 -0.06967 0.18868 -0.06944 C 0.18946 -0.06921 0.18998 -0.06921 0.19076 -0.06921 C 0.19167 -0.06875 0.19245 -0.06851 0.19362 -0.06782 C 0.19401 -0.06782 0.19453 -0.06736 0.1948 -0.06713 C 0.19545 -0.06689 0.19597 -0.06689 0.19662 -0.06666 L 0.19805 -0.06643 C 0.20039 -0.06458 0.19883 -0.06551 0.20157 -0.06481 C 0.20287 -0.06458 0.20404 -0.06388 0.20547 -0.06365 C 0.20599 -0.06365 0.20847 -0.06296 0.20912 -0.06296 C 0.20964 -0.0625 0.21055 -0.06203 0.21133 -0.0618 C 0.21185 -0.06157 0.21224 -0.06134 0.21276 -0.06134 L 0.23008 -0.06064 C 0.23203 -0.05972 0.23086 -0.06018 0.23412 -0.06018 L 0.23412 -0.05995 " pathEditMode="relative" rAng="0" ptsTypes="AAAAAAAAAAAAAAAAAAAAAAAAAAAAAAAAAAAAAAAAAAAAAAAAAAAAAAAAAAAAAAAAAAAAAAAAAAAAAAAAAAAAAAAAAAAAAAAAAAAAAAAAAAAAAAAAAAAAAAAAAAAAA">
                                          <p:cBhvr>
                                            <p:cTn id="48" dur="2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80" y="-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3" y="76220"/>
            <a:ext cx="3005588" cy="798645"/>
          </a:xfrm>
          <a:prstGeom prst="rect">
            <a:avLst/>
          </a:prstGeom>
        </p:spPr>
      </p:pic>
      <p:sp>
        <p:nvSpPr>
          <p:cNvPr id="51" name="Freeform: Shape 50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88" y="6114881"/>
            <a:ext cx="531028" cy="525213"/>
          </a:xfrm>
          <a:prstGeom prst="rect">
            <a:avLst/>
          </a:prstGeom>
        </p:spPr>
      </p:pic>
      <p:pic>
        <p:nvPicPr>
          <p:cNvPr id="5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220" y="6168189"/>
            <a:ext cx="531028" cy="525213"/>
          </a:xfrm>
          <a:prstGeom prst="rect">
            <a:avLst/>
          </a:prstGeom>
        </p:spPr>
      </p:pic>
      <p:pic>
        <p:nvPicPr>
          <p:cNvPr id="5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148" y="3015681"/>
            <a:ext cx="1808763" cy="3313533"/>
          </a:xfrm>
          <a:prstGeom prst="rect">
            <a:avLst/>
          </a:prstGeom>
        </p:spPr>
      </p:pic>
      <p:pic>
        <p:nvPicPr>
          <p:cNvPr id="5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382" y="5945204"/>
            <a:ext cx="531028" cy="52521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029870" y="2084087"/>
            <a:ext cx="8645675" cy="1392908"/>
            <a:chOff x="1599837" y="4331998"/>
            <a:chExt cx="8645675" cy="1392908"/>
          </a:xfrm>
        </p:grpSpPr>
        <p:grpSp>
          <p:nvGrpSpPr>
            <p:cNvPr id="43" name="Group 42"/>
            <p:cNvGrpSpPr/>
            <p:nvPr/>
          </p:nvGrpSpPr>
          <p:grpSpPr>
            <a:xfrm rot="10800000">
              <a:off x="1599837" y="4331998"/>
              <a:ext cx="8645675" cy="1392908"/>
              <a:chOff x="2159706" y="4823879"/>
              <a:chExt cx="8645675" cy="1392908"/>
            </a:xfrm>
          </p:grpSpPr>
          <p:pic>
            <p:nvPicPr>
              <p:cNvPr id="42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0800000">
                <a:off x="2196919" y="4823879"/>
                <a:ext cx="8608462" cy="1392908"/>
              </a:xfrm>
              <a:prstGeom prst="rect">
                <a:avLst/>
              </a:prstGeom>
            </p:spPr>
          </p:pic>
          <p:pic>
            <p:nvPicPr>
              <p:cNvPr id="41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9706" y="4947788"/>
                <a:ext cx="736118" cy="728058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1983701" y="4429784"/>
              <a:ext cx="71508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giọt mưa góp lại bao ngày tạo nên dòng suối nhỏ.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20" y="5010265"/>
            <a:ext cx="1738220" cy="17382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8300" y="756873"/>
            <a:ext cx="12130973" cy="786942"/>
            <a:chOff x="1563939" y="771353"/>
            <a:chExt cx="12130973" cy="786942"/>
          </a:xfrm>
        </p:grpSpPr>
        <p:sp>
          <p:nvSpPr>
            <p:cNvPr id="37" name="TextBox 36"/>
            <p:cNvSpPr txBox="1"/>
            <p:nvPr/>
          </p:nvSpPr>
          <p:spPr>
            <a:xfrm>
              <a:off x="2367955" y="973520"/>
              <a:ext cx="11326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gì góp phần tạo nên dòng suối nhỏ?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563939" y="771353"/>
              <a:ext cx="828387" cy="737953"/>
              <a:chOff x="1833014" y="2061054"/>
              <a:chExt cx="828387" cy="737953"/>
            </a:xfrm>
          </p:grpSpPr>
          <p:pic>
            <p:nvPicPr>
              <p:cNvPr id="39" name="图片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4178" y="2061054"/>
                <a:ext cx="667223" cy="69899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3014" y="2326856"/>
                <a:ext cx="394456" cy="47215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44 0.01435 L -0.00144 0.01435 C -0.00065 0.00995 3.33333E-6 0.00555 0.00117 0.00162 C 0.00221 -0.00162 0.00494 -0.0044 0.00651 -0.00649 C 0.00716 -0.00857 0.00742 -0.01112 0.00833 -0.01274 C 0.00898 -0.01389 0.01015 -0.01343 0.01093 -0.01436 C 0.02096 -0.02616 0.0026 -0.01112 0.01992 -0.02246 C 0.02929 -0.02848 0.01627 -0.02269 0.0289 -0.02871 C 0.03151 -0.02987 0.03424 -0.03079 0.03685 -0.03195 C 0.03984 -0.03311 0.04583 -0.03496 0.04583 -0.03496 C 0.06093 -0.03449 0.07617 -0.03519 0.09127 -0.03357 C 0.09557 -0.03311 0.09961 -0.02963 0.10377 -0.02871 L 0.11093 -0.02709 C 0.11276 -0.02616 0.11458 -0.025 0.11627 -0.02385 C 0.11784 -0.02292 0.11927 -0.02176 0.12083 -0.02084 C 0.12343 -0.01899 0.1263 -0.01829 0.12877 -0.01598 C 0.13346 -0.01181 0.13112 -0.01343 0.13593 -0.01112 C 0.13685 -0.01019 0.13763 -0.0088 0.13867 -0.00811 C 0.13971 -0.00718 0.14583 -0.0051 0.14661 -0.00487 C 0.14778 -0.00371 0.14896 -0.00232 0.15026 -0.00162 C 0.15781 0.00185 0.1638 0.00208 0.17161 0.00301 C 0.17278 0.0037 0.17409 0.00416 0.17526 0.00463 C 0.17617 0.00509 0.17695 0.00601 0.17786 0.00625 C 0.20273 0.01319 0.21093 0.00949 0.24401 0.00949 L 0.24401 0.00949 " pathEditMode="relative" ptsTypes="AAAAAAAAAAAAAAAAAAAAAAAAA">
                                          <p:cBhvr>
                                            <p:cTn id="3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44 0.01435 L -0.00144 0.01435 C -0.00065 0.00995 3.33333E-6 0.00555 0.00117 0.00162 C 0.00221 -0.00162 0.00494 -0.0044 0.00651 -0.00649 C 0.00716 -0.00857 0.00742 -0.01112 0.00833 -0.01274 C 0.00898 -0.01389 0.01015 -0.01343 0.01093 -0.01436 C 0.02096 -0.02616 0.0026 -0.01112 0.01992 -0.02246 C 0.02929 -0.02848 0.01627 -0.02269 0.0289 -0.02871 C 0.03151 -0.02987 0.03424 -0.03079 0.03685 -0.03195 C 0.03984 -0.03311 0.04583 -0.03496 0.04583 -0.03496 C 0.06093 -0.03449 0.07617 -0.03519 0.09127 -0.03357 C 0.09557 -0.03311 0.09961 -0.02963 0.10377 -0.02871 L 0.11093 -0.02709 C 0.11276 -0.02616 0.11458 -0.025 0.11627 -0.02385 C 0.11784 -0.02292 0.11927 -0.02176 0.12083 -0.02084 C 0.12343 -0.01899 0.1263 -0.01829 0.12877 -0.01598 C 0.13346 -0.01181 0.13112 -0.01343 0.13593 -0.01112 C 0.13685 -0.01019 0.13763 -0.0088 0.13867 -0.00811 C 0.13971 -0.00718 0.14583 -0.0051 0.14661 -0.00487 C 0.14778 -0.00371 0.14896 -0.00232 0.15026 -0.00162 C 0.15781 0.00185 0.1638 0.00208 0.17161 0.00301 C 0.17278 0.0037 0.17409 0.00416 0.17526 0.00463 C 0.17617 0.00509 0.17695 0.00601 0.17786 0.00625 C 0.20273 0.01319 0.21093 0.00949 0.24401 0.00949 L 0.24401 0.00949 " pathEditMode="relative" ptsTypes="AAAAAAAAAAAAAAAAAAAAAAAAA">
                                          <p:cBhvr>
                                            <p:cTn id="3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3" y="76220"/>
            <a:ext cx="3005588" cy="798645"/>
          </a:xfrm>
          <a:prstGeom prst="rect">
            <a:avLst/>
          </a:prstGeom>
        </p:spPr>
      </p:pic>
      <p:sp>
        <p:nvSpPr>
          <p:cNvPr id="51" name="Freeform: Shape 50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88" y="6114881"/>
            <a:ext cx="531028" cy="525213"/>
          </a:xfrm>
          <a:prstGeom prst="rect">
            <a:avLst/>
          </a:prstGeom>
        </p:spPr>
      </p:pic>
      <p:pic>
        <p:nvPicPr>
          <p:cNvPr id="5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220" y="6168189"/>
            <a:ext cx="531028" cy="525213"/>
          </a:xfrm>
          <a:prstGeom prst="rect">
            <a:avLst/>
          </a:prstGeom>
        </p:spPr>
      </p:pic>
      <p:pic>
        <p:nvPicPr>
          <p:cNvPr id="5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148" y="3015681"/>
            <a:ext cx="1808763" cy="3313533"/>
          </a:xfrm>
          <a:prstGeom prst="rect">
            <a:avLst/>
          </a:prstGeom>
        </p:spPr>
      </p:pic>
      <p:pic>
        <p:nvPicPr>
          <p:cNvPr id="5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382" y="5945204"/>
            <a:ext cx="531028" cy="52521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65716" y="2148147"/>
            <a:ext cx="10400248" cy="2871929"/>
            <a:chOff x="1574979" y="4190429"/>
            <a:chExt cx="8670533" cy="1410568"/>
          </a:xfrm>
        </p:grpSpPr>
        <p:grpSp>
          <p:nvGrpSpPr>
            <p:cNvPr id="43" name="Group 42"/>
            <p:cNvGrpSpPr/>
            <p:nvPr/>
          </p:nvGrpSpPr>
          <p:grpSpPr>
            <a:xfrm rot="10800000">
              <a:off x="1574979" y="4190429"/>
              <a:ext cx="8670533" cy="1410568"/>
              <a:chOff x="2159706" y="4947788"/>
              <a:chExt cx="8670533" cy="1410568"/>
            </a:xfrm>
          </p:grpSpPr>
          <p:pic>
            <p:nvPicPr>
              <p:cNvPr id="42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0800000">
                <a:off x="2221777" y="4965448"/>
                <a:ext cx="8608462" cy="1392908"/>
              </a:xfrm>
              <a:prstGeom prst="rect">
                <a:avLst/>
              </a:prstGeom>
            </p:spPr>
          </p:pic>
          <p:pic>
            <p:nvPicPr>
              <p:cNvPr id="41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9706" y="4947788"/>
                <a:ext cx="736118" cy="728058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1893453" y="4558005"/>
              <a:ext cx="6647545" cy="710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góp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92" y="4901874"/>
            <a:ext cx="1738220" cy="17382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66414" y="612356"/>
            <a:ext cx="11665536" cy="746337"/>
            <a:chOff x="1193023" y="2540038"/>
            <a:chExt cx="11665536" cy="746337"/>
          </a:xfrm>
        </p:grpSpPr>
        <p:sp>
          <p:nvSpPr>
            <p:cNvPr id="29" name="TextBox 28"/>
            <p:cNvSpPr txBox="1"/>
            <p:nvPr/>
          </p:nvSpPr>
          <p:spPr>
            <a:xfrm>
              <a:off x="1860082" y="2697107"/>
              <a:ext cx="10998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dòng sông từ đâu mà có?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193023" y="2540038"/>
              <a:ext cx="667223" cy="746337"/>
              <a:chOff x="2403430" y="2614714"/>
              <a:chExt cx="667223" cy="746337"/>
            </a:xfrm>
          </p:grpSpPr>
          <p:pic>
            <p:nvPicPr>
              <p:cNvPr id="31" name="图片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3430" y="2614714"/>
                <a:ext cx="667223" cy="69899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3861" y="2837830"/>
                <a:ext cx="431081" cy="52322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07 0.03148 L 0.00807 0.03148 C 0.01093 0.02916 0.01393 0.02731 0.01692 0.025 C 0.01809 0.02407 0.01914 0.02222 0.02057 0.02199 C 0.02461 0.02083 0.0289 0.02083 0.03307 0.02037 C 0.10755 0.02175 0.10976 0.02314 0.175 0.02037 C 0.18398 0.0199 0.19856 0.01828 0.20807 0.01712 C 0.21692 0.01087 0.2108 0.01412 0.22682 0.01412 L 0.22682 0.01412 " pathEditMode="relative" ptsTypes="AAAAAAAAA">
                                          <p:cBhvr>
                                            <p:cTn id="2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07 0.03148 L 0.00807 0.03148 C 0.01093 0.02916 0.01393 0.02731 0.01692 0.025 C 0.01809 0.02407 0.01914 0.02222 0.02057 0.02199 C 0.02461 0.02083 0.0289 0.02083 0.03307 0.02037 C 0.10755 0.02175 0.10976 0.02314 0.175 0.02037 C 0.18398 0.0199 0.19856 0.01828 0.20807 0.01712 C 0.21692 0.01087 0.2108 0.01412 0.22682 0.01412 L 0.22682 0.01412 " pathEditMode="relative" ptsTypes="AAAAAAAAA">
                                          <p:cBhvr>
                                            <p:cTn id="2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43" y="76220"/>
            <a:ext cx="3005588" cy="798645"/>
          </a:xfrm>
          <a:prstGeom prst="rect">
            <a:avLst/>
          </a:prstGeom>
        </p:spPr>
      </p:pic>
      <p:sp>
        <p:nvSpPr>
          <p:cNvPr id="51" name="Freeform: Shape 50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88" y="6114881"/>
            <a:ext cx="531028" cy="525213"/>
          </a:xfrm>
          <a:prstGeom prst="rect">
            <a:avLst/>
          </a:prstGeom>
        </p:spPr>
      </p:pic>
      <p:pic>
        <p:nvPicPr>
          <p:cNvPr id="5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220" y="6168189"/>
            <a:ext cx="531028" cy="525213"/>
          </a:xfrm>
          <a:prstGeom prst="rect">
            <a:avLst/>
          </a:prstGeom>
        </p:spPr>
      </p:pic>
      <p:pic>
        <p:nvPicPr>
          <p:cNvPr id="5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148" y="3015681"/>
            <a:ext cx="1808763" cy="3313533"/>
          </a:xfrm>
          <a:prstGeom prst="rect">
            <a:avLst/>
          </a:prstGeom>
        </p:spPr>
      </p:pic>
      <p:pic>
        <p:nvPicPr>
          <p:cNvPr id="5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382" y="5945204"/>
            <a:ext cx="531028" cy="5252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12201" y="702460"/>
            <a:ext cx="10532603" cy="772156"/>
            <a:chOff x="564250" y="3667836"/>
            <a:chExt cx="9163631" cy="772156"/>
          </a:xfrm>
        </p:grpSpPr>
        <p:sp>
          <p:nvSpPr>
            <p:cNvPr id="33" name="TextBox 32"/>
            <p:cNvSpPr txBox="1"/>
            <p:nvPr/>
          </p:nvSpPr>
          <p:spPr>
            <a:xfrm>
              <a:off x="1367742" y="3761723"/>
              <a:ext cx="8360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Nói về hành trình giọt nước đi ra biển.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64250" y="3667836"/>
              <a:ext cx="803492" cy="772156"/>
              <a:chOff x="2254348" y="2498439"/>
              <a:chExt cx="803492" cy="772156"/>
            </a:xfrm>
          </p:grpSpPr>
          <p:pic>
            <p:nvPicPr>
              <p:cNvPr id="35" name="图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0617" y="2498439"/>
                <a:ext cx="667223" cy="69899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4348" y="2747374"/>
                <a:ext cx="437122" cy="523221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 rot="10800000">
            <a:off x="152400" y="1381124"/>
            <a:ext cx="10753724" cy="5476875"/>
            <a:chOff x="2159706" y="4105790"/>
            <a:chExt cx="9310978" cy="1852112"/>
          </a:xfrm>
        </p:grpSpPr>
        <p:pic>
          <p:nvPicPr>
            <p:cNvPr id="26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2178313" y="4105790"/>
              <a:ext cx="9292371" cy="1852112"/>
            </a:xfrm>
            <a:prstGeom prst="rect">
              <a:avLst/>
            </a:prstGeom>
          </p:spPr>
        </p:pic>
        <p:pic>
          <p:nvPicPr>
            <p:cNvPr id="27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706" y="4947788"/>
              <a:ext cx="736118" cy="728058"/>
            </a:xfrm>
            <a:prstGeom prst="rect">
              <a:avLst/>
            </a:prstGeom>
          </p:spPr>
        </p:pic>
      </p:grpSp>
      <p:pic>
        <p:nvPicPr>
          <p:cNvPr id="28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01" y="4901874"/>
            <a:ext cx="1738220" cy="17382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941" y="1856522"/>
            <a:ext cx="1046458" cy="20723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4135" y="1856522"/>
            <a:ext cx="1477283" cy="2072396"/>
          </a:xfrm>
          <a:prstGeom prst="round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l="2724"/>
          <a:stretch>
            <a:fillRect/>
          </a:stretch>
        </p:blipFill>
        <p:spPr>
          <a:xfrm>
            <a:off x="4647210" y="1875378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  <a14:imgEffect>
                      <a14:sharpenSoften amoun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8744" y="1875378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56" name="Right Arrow 16"/>
          <p:cNvSpPr/>
          <p:nvPr/>
        </p:nvSpPr>
        <p:spPr>
          <a:xfrm>
            <a:off x="2592659" y="2850300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ight Arrow 17"/>
          <p:cNvSpPr/>
          <p:nvPr/>
        </p:nvSpPr>
        <p:spPr>
          <a:xfrm>
            <a:off x="4355817" y="2850300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Right Arrow 18"/>
          <p:cNvSpPr/>
          <p:nvPr/>
        </p:nvSpPr>
        <p:spPr>
          <a:xfrm>
            <a:off x="6100115" y="2844882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13600" y="4101902"/>
            <a:ext cx="8926384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giọt mưa góp thành suối.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dòng suối góp thành sông.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dòng sông ra biển lớn.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07 0.03148 L 0.00807 0.03171 C 0.01094 0.02916 0.01393 0.02731 0.01693 0.025 C 0.0181 0.02407 0.01914 0.02222 0.02057 0.02199 C 0.02461 0.02083 0.0289 0.02083 0.03307 0.02037 C 0.10755 0.02175 0.10976 0.02314 0.175 0.02037 C 0.18398 0.0199 0.19857 0.01828 0.20807 0.01712 C 0.21693 0.01087 0.21081 0.01412 0.22682 0.01412 L 0.22682 0.01435 " pathEditMode="relative" rAng="0" ptsTypes="AAAAAAAAA">
                                          <p:cBhvr>
                                            <p:cTn id="6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38" y="-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8" grpId="0" animBg="1"/>
          <p:bldP spid="59" grpId="0" animBg="1"/>
          <p:bldP spid="60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07 0.03148 L 0.00807 0.03171 C 0.01094 0.02916 0.01393 0.02731 0.01693 0.025 C 0.0181 0.02407 0.01914 0.02222 0.02057 0.02199 C 0.02461 0.02083 0.0289 0.02083 0.03307 0.02037 C 0.10755 0.02175 0.10976 0.02314 0.175 0.02037 C 0.18398 0.0199 0.19857 0.01828 0.20807 0.01712 C 0.21693 0.01087 0.21081 0.01412 0.22682 0.01412 L 0.22682 0.01435 " pathEditMode="relative" rAng="0" ptsTypes="AAAAAAAAA">
                                          <p:cBhvr>
                                            <p:cTn id="6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38" y="-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32" presetClass="emph" presetSubtype="0" repeatCount="10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0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58" grpId="0" animBg="1"/>
          <p:bldP spid="59" grpId="0" animBg="1"/>
          <p:bldP spid="60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" panose="020B0604020202020204"/>
                <a:ea typeface="SimHei" panose="02010609060101010101" pitchFamily="49" charset="-122"/>
                <a:cs typeface="+mn-cs"/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83" name="Khu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017283" y="1112111"/>
            <a:ext cx="7430105" cy="3590242"/>
          </a:xfrm>
          <a:prstGeom prst="rect">
            <a:avLst/>
          </a:prstGeom>
        </p:spPr>
      </p:pic>
      <p:pic>
        <p:nvPicPr>
          <p:cNvPr id="85" name="Cá vo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9" y="6137548"/>
            <a:ext cx="732754" cy="732754"/>
          </a:xfrm>
          <a:prstGeom prst="rect">
            <a:avLst/>
          </a:prstGeom>
        </p:spPr>
      </p:pic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5" y="1864307"/>
            <a:ext cx="5713670" cy="1629310"/>
          </a:xfrm>
          <a:prstGeom prst="rect">
            <a:avLst/>
          </a:prstGeom>
        </p:spPr>
      </p:pic>
      <p:pic>
        <p:nvPicPr>
          <p:cNvPr id="8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567" y="2895621"/>
            <a:ext cx="1808763" cy="3313533"/>
          </a:xfrm>
          <a:prstGeom prst="rect">
            <a:avLst/>
          </a:prstGeom>
        </p:spPr>
      </p:pic>
      <p:sp>
        <p:nvSpPr>
          <p:cNvPr id="90" name="Freeform: Shape 89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15" y="6179299"/>
            <a:ext cx="531028" cy="525213"/>
          </a:xfrm>
          <a:prstGeom prst="rect">
            <a:avLst/>
          </a:prstGeom>
        </p:spPr>
      </p:pic>
      <p:pic>
        <p:nvPicPr>
          <p:cNvPr id="9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285" y="5946547"/>
            <a:ext cx="531028" cy="525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31" y="4476856"/>
            <a:ext cx="1916793" cy="1916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722" y="2996601"/>
            <a:ext cx="580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224" y="6015281"/>
            <a:ext cx="531028" cy="52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WPS Presentation</Application>
  <PresentationFormat>Widescreen</PresentationFormat>
  <Paragraphs>85</Paragraphs>
  <Slides>16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16</vt:i4>
      </vt:variant>
    </vt:vector>
  </HeadingPairs>
  <TitlesOfParts>
    <vt:vector size="49" baseType="lpstr">
      <vt:lpstr>Arial</vt:lpstr>
      <vt:lpstr>SimSun</vt:lpstr>
      <vt:lpstr>Wingdings</vt:lpstr>
      <vt:lpstr>DengXian</vt:lpstr>
      <vt:lpstr>Segoe UI Black</vt:lpstr>
      <vt:lpstr>胡晓波男神体</vt:lpstr>
      <vt:lpstr>#9Slide03 Montserrat Black</vt:lpstr>
      <vt:lpstr>Segoe Print</vt:lpstr>
      <vt:lpstr>Times New Roman</vt:lpstr>
      <vt:lpstr>Arial</vt:lpstr>
      <vt:lpstr>Calibri</vt:lpstr>
      <vt:lpstr>Showcard Gothic</vt:lpstr>
      <vt:lpstr>Arial-Rounded</vt:lpstr>
      <vt:lpstr>Segoe UI Symbol</vt:lpstr>
      <vt:lpstr>Fredoka One</vt:lpstr>
      <vt:lpstr>SimHei</vt:lpstr>
      <vt:lpstr>Gloria Hallelujah</vt:lpstr>
      <vt:lpstr>Calibri</vt:lpstr>
      <vt:lpstr>Microsoft YaHei</vt:lpstr>
      <vt:lpstr>Arial Unicode MS</vt:lpstr>
      <vt:lpstr>DengXian Light</vt:lpstr>
      <vt:lpstr>#9Slide03 AmpleSoft Bold</vt:lpstr>
      <vt:lpstr>Wide Latin</vt:lpstr>
      <vt:lpstr>inpin heiti</vt:lpstr>
      <vt:lpstr>SVN-Cookies</vt:lpstr>
      <vt:lpstr>Cambria</vt:lpstr>
      <vt:lpstr>阿里巴巴普惠体 Light</vt:lpstr>
      <vt:lpstr>3_Office 主题​​</vt:lpstr>
      <vt:lpstr>Office 主题</vt:lpstr>
      <vt:lpstr>2_Office 主题</vt:lpstr>
      <vt:lpstr>Custom Design</vt:lpstr>
      <vt:lpstr>2_Custom Design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TUYET</cp:lastModifiedBy>
  <cp:revision>37</cp:revision>
  <dcterms:created xsi:type="dcterms:W3CDTF">2021-08-01T02:14:00Z</dcterms:created>
  <dcterms:modified xsi:type="dcterms:W3CDTF">2026-01-27T17:00:46Z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22A12899AE5C4BE19C180E7B4E7BA8CD_13</vt:lpwstr>
  </property>
  <property fmtid="{D5CDD505-2E9C-101B-9397-08002B2CF9AE}" pid="3" name="KSOProductBuildVer">
    <vt:lpwstr>1033-12.2.0.23196</vt:lpwstr>
  </property>
</Properties>
</file>