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8" r:id="rId3"/>
    <p:sldId id="349" r:id="rId5"/>
    <p:sldId id="310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>
        <p:scale>
          <a:sx n="50" d="100"/>
          <a:sy n="50" d="100"/>
        </p:scale>
        <p:origin x="12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87A56-8F86-45A5-9F46-34AA5F5F806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4277-18EE-4BC2-9349-CA8EE838DC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  <a:p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3D44AB91-A8C2-45A2-A8DC-9C24C78B8DEA}" type="slidenum">
              <a:rPr kumimoji="0" 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3D44AB91-A8C2-45A2-A8DC-9C24C78B8DEA}" type="slidenum">
              <a:rPr kumimoji="0" 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3D44AB91-A8C2-45A2-A8DC-9C24C78B8DEA}" type="slidenum">
              <a:rPr kumimoji="0" 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 baseline="0"/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3D44AB91-A8C2-45A2-A8DC-9C24C78B8DEA}" type="slidenum">
              <a:rPr kumimoji="0" lang="en-US" sz="186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9pPr>
          </a:lstStyle>
          <a:p/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5">
                <a:solidFill>
                  <a:schemeClr val="dk2"/>
                </a:solidFill>
              </a:defRPr>
            </a:lvl1pPr>
            <a:lvl2pPr lvl="1" algn="r" rtl="0">
              <a:buNone/>
              <a:defRPr sz="1295">
                <a:solidFill>
                  <a:schemeClr val="dk2"/>
                </a:solidFill>
              </a:defRPr>
            </a:lvl2pPr>
            <a:lvl3pPr lvl="2" algn="r" rtl="0">
              <a:buNone/>
              <a:defRPr sz="1295">
                <a:solidFill>
                  <a:schemeClr val="dk2"/>
                </a:solidFill>
              </a:defRPr>
            </a:lvl3pPr>
            <a:lvl4pPr lvl="3" algn="r" rtl="0">
              <a:buNone/>
              <a:defRPr sz="1295">
                <a:solidFill>
                  <a:schemeClr val="dk2"/>
                </a:solidFill>
              </a:defRPr>
            </a:lvl4pPr>
            <a:lvl5pPr lvl="4" algn="r" rtl="0">
              <a:buNone/>
              <a:defRPr sz="1295">
                <a:solidFill>
                  <a:schemeClr val="dk2"/>
                </a:solidFill>
              </a:defRPr>
            </a:lvl5pPr>
            <a:lvl6pPr lvl="5" algn="r" rtl="0">
              <a:buNone/>
              <a:defRPr sz="1295">
                <a:solidFill>
                  <a:schemeClr val="dk2"/>
                </a:solidFill>
              </a:defRPr>
            </a:lvl6pPr>
            <a:lvl7pPr lvl="6" algn="r" rtl="0">
              <a:buNone/>
              <a:defRPr sz="1295">
                <a:solidFill>
                  <a:schemeClr val="dk2"/>
                </a:solidFill>
              </a:defRPr>
            </a:lvl7pPr>
            <a:lvl8pPr lvl="7" algn="r" rtl="0">
              <a:buNone/>
              <a:defRPr sz="1295">
                <a:solidFill>
                  <a:schemeClr val="dk2"/>
                </a:solidFill>
              </a:defRPr>
            </a:lvl8pPr>
            <a:lvl9pPr lvl="8" algn="r" rtl="0">
              <a:buNone/>
              <a:defRPr sz="1295">
                <a:solidFill>
                  <a:schemeClr val="dk2"/>
                </a:solidFill>
              </a:defRPr>
            </a:lvl9pPr>
          </a:lstStyle>
          <a:p>
            <a:pPr defTabSz="911860">
              <a:defRPr/>
            </a:pPr>
            <a:fld id="{00000000-1234-1234-1234-123412341234}" type="slidenum">
              <a:rPr lang="en-GB" smtClean="0">
                <a:solidFill>
                  <a:srgbClr val="1E4E79"/>
                </a:solidFill>
              </a:rPr>
            </a:fld>
            <a:endParaRPr lang="en-GB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5930" lvl="0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1860" lvl="1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425" lvl="2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355" lvl="3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215" lvl="5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145" lvl="6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710" lvl="7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640" lvl="8" indent="-38036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2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2" action="ppaction://hlinksldjump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4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295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5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9pPr>
          </a:lstStyle>
          <a:p/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5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330" lvl="0" indent="-30416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10.GIF"/><Relationship Id="rId11" Type="http://schemas.openxmlformats.org/officeDocument/2006/relationships/image" Target="../media/image9.png"/><Relationship Id="rId10" Type="http://schemas.microsoft.com/office/2007/relationships/media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image" Target="../media/image17.png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8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8.png"/><Relationship Id="rId10" Type="http://schemas.openxmlformats.org/officeDocument/2006/relationships/image" Target="../media/image10.GIF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microsoft.com/office/2007/relationships/hdphoto" Target="../media/image16.wdp"/><Relationship Id="rId7" Type="http://schemas.openxmlformats.org/officeDocument/2006/relationships/image" Target="../media/image15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8.xml"/><Relationship Id="rId14" Type="http://schemas.openxmlformats.org/officeDocument/2006/relationships/audio" Target="../media/audio2.wav"/><Relationship Id="rId13" Type="http://schemas.openxmlformats.org/officeDocument/2006/relationships/audio" Target="../media/audio3.wav"/><Relationship Id="rId12" Type="http://schemas.openxmlformats.org/officeDocument/2006/relationships/audio" Target="../media/audio1.wav"/><Relationship Id="rId11" Type="http://schemas.openxmlformats.org/officeDocument/2006/relationships/image" Target="../media/image10.GIF"/><Relationship Id="rId10" Type="http://schemas.openxmlformats.org/officeDocument/2006/relationships/slide" Target="slide1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image" Target="../media/image17.png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8.xml"/><Relationship Id="rId14" Type="http://schemas.openxmlformats.org/officeDocument/2006/relationships/audio" Target="../media/audio2.wav"/><Relationship Id="rId13" Type="http://schemas.openxmlformats.org/officeDocument/2006/relationships/audio" Target="../media/audio3.wav"/><Relationship Id="rId12" Type="http://schemas.openxmlformats.org/officeDocument/2006/relationships/audio" Target="../media/audio1.wav"/><Relationship Id="rId11" Type="http://schemas.openxmlformats.org/officeDocument/2006/relationships/image" Target="../media/image18.png"/><Relationship Id="rId10" Type="http://schemas.openxmlformats.org/officeDocument/2006/relationships/image" Target="../media/image10.GIF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>
            <a:fillRect/>
          </a:stretch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>
            <a:fillRect/>
          </a:stretch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Tớ là người nói đúng!</a:t>
            </a:r>
            <a:endParaRPr lang="en-US" sz="2400" ker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273550" y="0"/>
            <a:ext cx="6775450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Cuộc tranh tài </a:t>
            </a:r>
            <a:endParaRPr lang="en-US" sz="40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</a:pPr>
            <a:r>
              <a:rPr lang="en-US" sz="40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bắt đầu!</a:t>
            </a:r>
            <a:endParaRPr lang="en-US" sz="40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Tớ là người </a:t>
            </a:r>
            <a:endParaRPr lang="en-US" sz="2400" ker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nói đúng!</a:t>
            </a:r>
            <a:endParaRPr lang="en-US" sz="2400" ker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Tớ là người </a:t>
            </a:r>
            <a:endParaRPr lang="en-US" sz="2400" ker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 panose="020B0604020202020204"/>
              </a:rPr>
              <a:t>nói đúng!</a:t>
            </a:r>
            <a:endParaRPr lang="en-US" sz="2400" ker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vi-VN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	</a:t>
            </a: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  <a:endParaRPr lang="vi-VN" alt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	</a:t>
            </a: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  <a:endParaRPr lang="vi-VN" alt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	</a:t>
            </a: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  <a:endParaRPr lang="vi-VN" alt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40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5044" y="730150"/>
            <a:ext cx="57136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  <a:r>
              <a:rPr lang="vi-VN" sz="5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0 : 2</a:t>
            </a:r>
            <a:r>
              <a:rPr lang="en-US" sz="5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= </a:t>
            </a:r>
            <a:r>
              <a:rPr lang="vi-VN" altLang="en-US" sz="5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....</a:t>
            </a:r>
            <a:endParaRPr lang="vi-VN" altLang="en-US" sz="54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vi-VN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	1</a:t>
            </a: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  <a:endParaRPr lang="vi-VN" alt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	1</a:t>
            </a: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  <a:endParaRPr lang="vi-VN" alt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	1</a:t>
            </a: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  <a:endParaRPr lang="vi-VN" alt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40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 panose="020B0604020202020204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5044" y="772082"/>
            <a:ext cx="57136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alt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5 x 3</a:t>
            </a:r>
            <a:r>
              <a:rPr lang="en-US" sz="48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= … </a:t>
            </a:r>
            <a:endParaRPr 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vi-VN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	</a:t>
            </a:r>
            <a:r>
              <a:rPr lang="vi-VN" alt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8 </a:t>
            </a:r>
            <a:r>
              <a:rPr lang="vi-VN" alt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kg</a:t>
            </a:r>
            <a:endParaRPr lang="vi-VN" altLang="en-US" sz="44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	</a:t>
            </a:r>
            <a:r>
              <a:rPr lang="vi-VN" alt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8 </a:t>
            </a:r>
            <a:endParaRPr lang="vi-VN" altLang="en-US" sz="44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	</a:t>
            </a:r>
            <a:r>
              <a:rPr lang="vi-VN" alt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  <a:endParaRPr lang="vi-VN" altLang="en-US" sz="44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48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5044" y="730151"/>
            <a:ext cx="571368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alt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2 kg x 4</a:t>
            </a:r>
            <a:r>
              <a:rPr 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 = … </a:t>
            </a:r>
            <a:r>
              <a:rPr lang="vi-VN" altLang="en-US" sz="44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 panose="020B0604020202020204"/>
              </a:rPr>
              <a:t>kg</a:t>
            </a:r>
            <a:endParaRPr lang="vi-VN" altLang="en-US" sz="4400" kern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WPS Presentation</Application>
  <PresentationFormat>Widescreen</PresentationFormat>
  <Paragraphs>35</Paragraphs>
  <Slides>4</Slides>
  <Notes>13</Notes>
  <HiddenSlides>0</HiddenSlides>
  <MMClips>24</MMClips>
  <ScaleCrop>false</ScaleCrop>
  <HeadingPairs>
    <vt:vector size="6" baseType="variant">
      <vt:variant>
        <vt:lpstr>已用的字体</vt:lpstr>
      </vt:variant>
      <vt:variant>
        <vt:i4>38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43" baseType="lpstr">
      <vt:lpstr>Arial</vt:lpstr>
      <vt:lpstr>SimSun</vt:lpstr>
      <vt:lpstr>Wingdings</vt:lpstr>
      <vt:lpstr>Microsoft YaHei</vt:lpstr>
      <vt:lpstr>Arial</vt:lpstr>
      <vt:lpstr>UTM Avo</vt:lpstr>
      <vt:lpstr>Calibri</vt:lpstr>
      <vt:lpstr>Annie Use Your Telescope</vt:lpstr>
      <vt:lpstr>Segoe Print</vt:lpstr>
      <vt:lpstr>Lato</vt:lpstr>
      <vt:lpstr>RocknRoll One</vt:lpstr>
      <vt:lpstr>Anaheim</vt:lpstr>
      <vt:lpstr>Open Sans</vt:lpstr>
      <vt:lpstr>Exo</vt:lpstr>
      <vt:lpstr>Boogaloo</vt:lpstr>
      <vt:lpstr>Dekko</vt:lpstr>
      <vt:lpstr>Barriecito</vt:lpstr>
      <vt:lpstr>Barlow Condensed</vt:lpstr>
      <vt:lpstr>#9Slide03 AmpleSoft Bold</vt:lpstr>
      <vt:lpstr>Wide Latin</vt:lpstr>
      <vt:lpstr>UTM Cooper Black</vt:lpstr>
      <vt:lpstr>Cooper Black</vt:lpstr>
      <vt:lpstr>方正剪纸简体</vt:lpstr>
      <vt:lpstr>DengXian</vt:lpstr>
      <vt:lpstr>Coiny</vt:lpstr>
      <vt:lpstr>SVN-Fiolex Girls</vt:lpstr>
      <vt:lpstr>Arial Unicode MS</vt:lpstr>
      <vt:lpstr>Helvetica</vt:lpstr>
      <vt:lpstr>UTM HelvetIns</vt:lpstr>
      <vt:lpstr>方正喵呜体</vt:lpstr>
      <vt:lpstr>Cambria</vt:lpstr>
      <vt:lpstr>字魂36号-正文宋楷</vt:lpstr>
      <vt:lpstr>Baloo</vt:lpstr>
      <vt:lpstr>Mongolian Baiti</vt:lpstr>
      <vt:lpstr>Calibri</vt:lpstr>
      <vt:lpstr>Arial-Rounded</vt:lpstr>
      <vt:lpstr>Yu Gothic UI Semibold</vt:lpstr>
      <vt:lpstr>Calibri Light</vt:lpstr>
      <vt:lpstr>Math Subject for Middle School - 7th Grade: Ratio, Proportion and Percent by Slidesgo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TUYET</cp:lastModifiedBy>
  <cp:revision>32</cp:revision>
  <dcterms:created xsi:type="dcterms:W3CDTF">2022-03-06T02:33:00Z</dcterms:created>
  <dcterms:modified xsi:type="dcterms:W3CDTF">2026-01-27T16:39:55Z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4D9407AE80E7491D88AB580CE99A760B_13</vt:lpwstr>
  </property>
  <property fmtid="{D5CDD505-2E9C-101B-9397-08002B2CF9AE}" pid="3" name="KSOProductBuildVer">
    <vt:lpwstr>1033-12.2.0.23196</vt:lpwstr>
  </property>
</Properties>
</file>