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dp" ContentType="image/vnd.ms-photo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2F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045" autoAdjust="0"/>
  </p:normalViewPr>
  <p:slideViewPr>
    <p:cSldViewPr snapToGrid="0">
      <p:cViewPr>
        <p:scale>
          <a:sx n="50" d="100"/>
          <a:sy n="50" d="100"/>
        </p:scale>
        <p:origin x="121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87A56-8F86-45A5-9F46-34AA5F5F806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A4277-18EE-4BC2-9349-CA8EE838DC1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hdphoto" Target="../media/image7.wdp"/><Relationship Id="rId8" Type="http://schemas.openxmlformats.org/officeDocument/2006/relationships/image" Target="../media/image6.png"/><Relationship Id="rId7" Type="http://schemas.microsoft.com/office/2007/relationships/hdphoto" Target="../media/image5.wdp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5" Type="http://schemas.openxmlformats.org/officeDocument/2006/relationships/slideLayout" Target="../slideLayouts/slideLayout1.xml"/><Relationship Id="rId24" Type="http://schemas.openxmlformats.org/officeDocument/2006/relationships/slide" Target="slide1.xml"/><Relationship Id="rId23" Type="http://schemas.microsoft.com/office/2007/relationships/media" Target="../media/media3.mp3"/><Relationship Id="rId22" Type="http://schemas.openxmlformats.org/officeDocument/2006/relationships/audio" Target="../media/media3.mp3"/><Relationship Id="rId21" Type="http://schemas.openxmlformats.org/officeDocument/2006/relationships/image" Target="../media/image14.png"/><Relationship Id="rId20" Type="http://schemas.microsoft.com/office/2007/relationships/media" Target="../media/media2.mp3"/><Relationship Id="rId2" Type="http://schemas.openxmlformats.org/officeDocument/2006/relationships/slide" Target="slide4.xml"/><Relationship Id="rId19" Type="http://schemas.openxmlformats.org/officeDocument/2006/relationships/audio" Target="NULL" TargetMode="External"/><Relationship Id="rId18" Type="http://schemas.openxmlformats.org/officeDocument/2006/relationships/image" Target="../media/image13.png"/><Relationship Id="rId17" Type="http://schemas.microsoft.com/office/2007/relationships/media" Target="../media/media1.mp3"/><Relationship Id="rId16" Type="http://schemas.openxmlformats.org/officeDocument/2006/relationships/audio" Target="../media/media1.mp3"/><Relationship Id="rId15" Type="http://schemas.microsoft.com/office/2007/relationships/hdphoto" Target="../media/image12.wdp"/><Relationship Id="rId14" Type="http://schemas.openxmlformats.org/officeDocument/2006/relationships/image" Target="../media/image11.png"/><Relationship Id="rId13" Type="http://schemas.microsoft.com/office/2007/relationships/hdphoto" Target="../media/image10.wdp"/><Relationship Id="rId12" Type="http://schemas.openxmlformats.org/officeDocument/2006/relationships/image" Target="../media/image9.png"/><Relationship Id="rId11" Type="http://schemas.openxmlformats.org/officeDocument/2006/relationships/image" Target="../media/image8.png"/><Relationship Id="rId10" Type="http://schemas.openxmlformats.org/officeDocument/2006/relationships/slide" Target="slide3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microsoft.com/office/2007/relationships/media" Target="../media/media4.mp3"/><Relationship Id="rId3" Type="http://schemas.openxmlformats.org/officeDocument/2006/relationships/audio" Target="NULL" TargetMode="External"/><Relationship Id="rId2" Type="http://schemas.openxmlformats.org/officeDocument/2006/relationships/slide" Target="slide1.xml"/><Relationship Id="rId1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microsoft.com/office/2007/relationships/media" Target="../media/media4.mp3"/><Relationship Id="rId3" Type="http://schemas.openxmlformats.org/officeDocument/2006/relationships/audio" Target="NULL" TargetMode="External"/><Relationship Id="rId2" Type="http://schemas.openxmlformats.org/officeDocument/2006/relationships/slide" Target="slide1.xml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microsoft.com/office/2007/relationships/media" Target="../media/media4.mp3"/><Relationship Id="rId3" Type="http://schemas.openxmlformats.org/officeDocument/2006/relationships/audio" Target="NULL" TargetMode="External"/><Relationship Id="rId2" Type="http://schemas.openxmlformats.org/officeDocument/2006/relationships/slide" Target="slide1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>
            <a:fillRect/>
          </a:stretch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>
            <a:fillRect/>
          </a:stretch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>
            <a:fillRect/>
          </a:stretch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>
            <a:fillRect/>
          </a:stretch>
        </p:blipFill>
        <p:spPr>
          <a:xfrm>
            <a:off x="9603276" y="2788869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>
            <a:fillRect/>
          </a:stretch>
        </p:blipFill>
        <p:spPr>
          <a:xfrm>
            <a:off x="6159280" y="1774090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>
                  <p14:trim end="119356,375000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5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  <p:pic>
        <p:nvPicPr>
          <p:cNvPr id="14" name="NhacnenTroCHoi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70114" y="267648"/>
            <a:ext cx="828517" cy="828517"/>
          </a:xfrm>
          <a:prstGeom prst="rect">
            <a:avLst/>
          </a:prstGeom>
        </p:spPr>
      </p:pic>
      <p:sp>
        <p:nvSpPr>
          <p:cNvPr id="5" name="Rounded Rectangle 4">
            <a:hlinkClick r:id="rId24" action="ppaction://hlinksldjump"/>
          </p:cNvPr>
          <p:cNvSpPr/>
          <p:nvPr/>
        </p:nvSpPr>
        <p:spPr>
          <a:xfrm>
            <a:off x="147782" y="6059055"/>
            <a:ext cx="1727200" cy="7001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25600" numSld="4" showWhenStopped="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438436" y="5535727"/>
            <a:ext cx="6393410" cy="118298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2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41,000000" end="5188,8334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36536" y="5535727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&gt;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/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noProof="0" dirty="0" err="1">
                <a:solidFill>
                  <a:srgbClr val="002060"/>
                </a:solidFill>
                <a:latin typeface="Arial" panose="020B0604020202020204" pitchFamily="34" charset="0"/>
              </a:rPr>
              <a:t>Điền</a:t>
            </a:r>
            <a:r>
              <a:rPr lang="en-US" sz="5400" b="1" noProof="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5400" b="1" noProof="0" dirty="0" err="1">
                <a:solidFill>
                  <a:srgbClr val="002060"/>
                </a:solidFill>
                <a:latin typeface="Arial" panose="020B0604020202020204" pitchFamily="34" charset="0"/>
              </a:rPr>
              <a:t>dấu</a:t>
            </a:r>
            <a:r>
              <a:rPr lang="en-US" sz="5400" b="1" noProof="0" dirty="0">
                <a:solidFill>
                  <a:srgbClr val="002060"/>
                </a:solidFill>
                <a:latin typeface="Arial" panose="020B0604020202020204" pitchFamily="34" charset="0"/>
              </a:rPr>
              <a:t>: &lt;, &gt;, =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6536" y="2077007"/>
            <a:ext cx="6616877" cy="2997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236246" y="5387101"/>
            <a:ext cx="6501709" cy="121639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2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41,000000" end="5188,8334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/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Điền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dấu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: &lt;, &gt;, =</a:t>
            </a:r>
            <a:endParaRPr lang="vi-VN" sz="5400" b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00243" y="5387102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&lt;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6246" y="2154299"/>
            <a:ext cx="6291086" cy="2768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0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2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41,000000" end="5188,8334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26222" y="5565388"/>
            <a:ext cx="5576550" cy="1039416"/>
          </a:xfrm>
          <a:prstGeom prst="roundRect">
            <a:avLst>
              <a:gd name="adj" fmla="val 19895"/>
            </a:avLst>
          </a:prstGeom>
          <a:solidFill>
            <a:srgbClr val="FFFFFF"/>
          </a:solidFill>
          <a:ln w="1905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&lt;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: Rounded Corners 43"/>
          <p:cNvSpPr/>
          <p:nvPr/>
        </p:nvSpPr>
        <p:spPr>
          <a:xfrm>
            <a:off x="1919305" y="697844"/>
            <a:ext cx="8353387" cy="1066301"/>
          </a:xfrm>
          <a:custGeom>
            <a:avLst/>
            <a:gdLst>
              <a:gd name="connsiteX0" fmla="*/ 0 w 8353387"/>
              <a:gd name="connsiteY0" fmla="*/ 177720 h 1066301"/>
              <a:gd name="connsiteX1" fmla="*/ 177720 w 8353387"/>
              <a:gd name="connsiteY1" fmla="*/ 0 h 1066301"/>
              <a:gd name="connsiteX2" fmla="*/ 669022 w 8353387"/>
              <a:gd name="connsiteY2" fmla="*/ 0 h 1066301"/>
              <a:gd name="connsiteX3" fmla="*/ 1320284 w 8353387"/>
              <a:gd name="connsiteY3" fmla="*/ 0 h 1066301"/>
              <a:gd name="connsiteX4" fmla="*/ 1651627 w 8353387"/>
              <a:gd name="connsiteY4" fmla="*/ 0 h 1066301"/>
              <a:gd name="connsiteX5" fmla="*/ 1982971 w 8353387"/>
              <a:gd name="connsiteY5" fmla="*/ 0 h 1066301"/>
              <a:gd name="connsiteX6" fmla="*/ 2314314 w 8353387"/>
              <a:gd name="connsiteY6" fmla="*/ 0 h 1066301"/>
              <a:gd name="connsiteX7" fmla="*/ 2725637 w 8353387"/>
              <a:gd name="connsiteY7" fmla="*/ 0 h 1066301"/>
              <a:gd name="connsiteX8" fmla="*/ 3376899 w 8353387"/>
              <a:gd name="connsiteY8" fmla="*/ 0 h 1066301"/>
              <a:gd name="connsiteX9" fmla="*/ 3708242 w 8353387"/>
              <a:gd name="connsiteY9" fmla="*/ 0 h 1066301"/>
              <a:gd name="connsiteX10" fmla="*/ 4199545 w 8353387"/>
              <a:gd name="connsiteY10" fmla="*/ 0 h 1066301"/>
              <a:gd name="connsiteX11" fmla="*/ 4610868 w 8353387"/>
              <a:gd name="connsiteY11" fmla="*/ 0 h 1066301"/>
              <a:gd name="connsiteX12" fmla="*/ 5102170 w 8353387"/>
              <a:gd name="connsiteY12" fmla="*/ 0 h 1066301"/>
              <a:gd name="connsiteX13" fmla="*/ 5513493 w 8353387"/>
              <a:gd name="connsiteY13" fmla="*/ 0 h 1066301"/>
              <a:gd name="connsiteX14" fmla="*/ 6084775 w 8353387"/>
              <a:gd name="connsiteY14" fmla="*/ 0 h 1066301"/>
              <a:gd name="connsiteX15" fmla="*/ 6496098 w 8353387"/>
              <a:gd name="connsiteY15" fmla="*/ 0 h 1066301"/>
              <a:gd name="connsiteX16" fmla="*/ 6987401 w 8353387"/>
              <a:gd name="connsiteY16" fmla="*/ 0 h 1066301"/>
              <a:gd name="connsiteX17" fmla="*/ 7558683 w 8353387"/>
              <a:gd name="connsiteY17" fmla="*/ 0 h 1066301"/>
              <a:gd name="connsiteX18" fmla="*/ 8175667 w 8353387"/>
              <a:gd name="connsiteY18" fmla="*/ 0 h 1066301"/>
              <a:gd name="connsiteX19" fmla="*/ 8353387 w 8353387"/>
              <a:gd name="connsiteY19" fmla="*/ 177720 h 1066301"/>
              <a:gd name="connsiteX20" fmla="*/ 8353387 w 8353387"/>
              <a:gd name="connsiteY20" fmla="*/ 547368 h 1066301"/>
              <a:gd name="connsiteX21" fmla="*/ 8353387 w 8353387"/>
              <a:gd name="connsiteY21" fmla="*/ 888581 h 1066301"/>
              <a:gd name="connsiteX22" fmla="*/ 8175667 w 8353387"/>
              <a:gd name="connsiteY22" fmla="*/ 1066301 h 1066301"/>
              <a:gd name="connsiteX23" fmla="*/ 7444426 w 8353387"/>
              <a:gd name="connsiteY23" fmla="*/ 1066301 h 1066301"/>
              <a:gd name="connsiteX24" fmla="*/ 6873144 w 8353387"/>
              <a:gd name="connsiteY24" fmla="*/ 1066301 h 1066301"/>
              <a:gd name="connsiteX25" fmla="*/ 6541801 w 8353387"/>
              <a:gd name="connsiteY25" fmla="*/ 1066301 h 1066301"/>
              <a:gd name="connsiteX26" fmla="*/ 5810560 w 8353387"/>
              <a:gd name="connsiteY26" fmla="*/ 1066301 h 1066301"/>
              <a:gd name="connsiteX27" fmla="*/ 5079319 w 8353387"/>
              <a:gd name="connsiteY27" fmla="*/ 1066301 h 1066301"/>
              <a:gd name="connsiteX28" fmla="*/ 4428058 w 8353387"/>
              <a:gd name="connsiteY28" fmla="*/ 1066301 h 1066301"/>
              <a:gd name="connsiteX29" fmla="*/ 3696817 w 8353387"/>
              <a:gd name="connsiteY29" fmla="*/ 1066301 h 1066301"/>
              <a:gd name="connsiteX30" fmla="*/ 3125535 w 8353387"/>
              <a:gd name="connsiteY30" fmla="*/ 1066301 h 1066301"/>
              <a:gd name="connsiteX31" fmla="*/ 2474273 w 8353387"/>
              <a:gd name="connsiteY31" fmla="*/ 1066301 h 1066301"/>
              <a:gd name="connsiteX32" fmla="*/ 1982971 w 8353387"/>
              <a:gd name="connsiteY32" fmla="*/ 1066301 h 1066301"/>
              <a:gd name="connsiteX33" fmla="*/ 1651627 w 8353387"/>
              <a:gd name="connsiteY33" fmla="*/ 1066301 h 1066301"/>
              <a:gd name="connsiteX34" fmla="*/ 1320284 w 8353387"/>
              <a:gd name="connsiteY34" fmla="*/ 1066301 h 1066301"/>
              <a:gd name="connsiteX35" fmla="*/ 908961 w 8353387"/>
              <a:gd name="connsiteY35" fmla="*/ 1066301 h 1066301"/>
              <a:gd name="connsiteX36" fmla="*/ 177720 w 8353387"/>
              <a:gd name="connsiteY36" fmla="*/ 1066301 h 1066301"/>
              <a:gd name="connsiteX37" fmla="*/ 0 w 8353387"/>
              <a:gd name="connsiteY37" fmla="*/ 888581 h 1066301"/>
              <a:gd name="connsiteX38" fmla="*/ 0 w 8353387"/>
              <a:gd name="connsiteY38" fmla="*/ 554476 h 1066301"/>
              <a:gd name="connsiteX39" fmla="*/ 0 w 8353387"/>
              <a:gd name="connsiteY39" fmla="*/ 177720 h 106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353387" h="1066301" fill="none" extrusionOk="0">
                <a:moveTo>
                  <a:pt x="0" y="177720"/>
                </a:moveTo>
                <a:cubicBezTo>
                  <a:pt x="-3290" y="77003"/>
                  <a:pt x="85752" y="-24650"/>
                  <a:pt x="177720" y="0"/>
                </a:cubicBezTo>
                <a:cubicBezTo>
                  <a:pt x="413740" y="-10476"/>
                  <a:pt x="478679" y="26081"/>
                  <a:pt x="669022" y="0"/>
                </a:cubicBezTo>
                <a:cubicBezTo>
                  <a:pt x="859365" y="-26081"/>
                  <a:pt x="1179283" y="35804"/>
                  <a:pt x="1320284" y="0"/>
                </a:cubicBezTo>
                <a:cubicBezTo>
                  <a:pt x="1461285" y="-35804"/>
                  <a:pt x="1538186" y="15220"/>
                  <a:pt x="1651627" y="0"/>
                </a:cubicBezTo>
                <a:cubicBezTo>
                  <a:pt x="1765068" y="-15220"/>
                  <a:pt x="1870664" y="2311"/>
                  <a:pt x="1982971" y="0"/>
                </a:cubicBezTo>
                <a:cubicBezTo>
                  <a:pt x="2095278" y="-2311"/>
                  <a:pt x="2247632" y="19836"/>
                  <a:pt x="2314314" y="0"/>
                </a:cubicBezTo>
                <a:cubicBezTo>
                  <a:pt x="2380996" y="-19836"/>
                  <a:pt x="2576113" y="4161"/>
                  <a:pt x="2725637" y="0"/>
                </a:cubicBezTo>
                <a:cubicBezTo>
                  <a:pt x="2875161" y="-4161"/>
                  <a:pt x="3196081" y="64696"/>
                  <a:pt x="3376899" y="0"/>
                </a:cubicBezTo>
                <a:cubicBezTo>
                  <a:pt x="3557717" y="-64696"/>
                  <a:pt x="3600596" y="8199"/>
                  <a:pt x="3708242" y="0"/>
                </a:cubicBezTo>
                <a:cubicBezTo>
                  <a:pt x="3815888" y="-8199"/>
                  <a:pt x="4056166" y="37684"/>
                  <a:pt x="4199545" y="0"/>
                </a:cubicBezTo>
                <a:cubicBezTo>
                  <a:pt x="4342924" y="-37684"/>
                  <a:pt x="4459087" y="13476"/>
                  <a:pt x="4610868" y="0"/>
                </a:cubicBezTo>
                <a:cubicBezTo>
                  <a:pt x="4762649" y="-13476"/>
                  <a:pt x="4959548" y="28331"/>
                  <a:pt x="5102170" y="0"/>
                </a:cubicBezTo>
                <a:cubicBezTo>
                  <a:pt x="5244792" y="-28331"/>
                  <a:pt x="5324799" y="25197"/>
                  <a:pt x="5513493" y="0"/>
                </a:cubicBezTo>
                <a:cubicBezTo>
                  <a:pt x="5702187" y="-25197"/>
                  <a:pt x="5847142" y="9209"/>
                  <a:pt x="6084775" y="0"/>
                </a:cubicBezTo>
                <a:cubicBezTo>
                  <a:pt x="6322408" y="-9209"/>
                  <a:pt x="6304418" y="43238"/>
                  <a:pt x="6496098" y="0"/>
                </a:cubicBezTo>
                <a:cubicBezTo>
                  <a:pt x="6687778" y="-43238"/>
                  <a:pt x="6770637" y="44932"/>
                  <a:pt x="6987401" y="0"/>
                </a:cubicBezTo>
                <a:cubicBezTo>
                  <a:pt x="7204165" y="-44932"/>
                  <a:pt x="7336380" y="18816"/>
                  <a:pt x="7558683" y="0"/>
                </a:cubicBezTo>
                <a:cubicBezTo>
                  <a:pt x="7780986" y="-18816"/>
                  <a:pt x="7883796" y="66153"/>
                  <a:pt x="8175667" y="0"/>
                </a:cubicBezTo>
                <a:cubicBezTo>
                  <a:pt x="8267047" y="13487"/>
                  <a:pt x="8379898" y="80609"/>
                  <a:pt x="8353387" y="177720"/>
                </a:cubicBezTo>
                <a:cubicBezTo>
                  <a:pt x="8378347" y="293483"/>
                  <a:pt x="8323324" y="458507"/>
                  <a:pt x="8353387" y="547368"/>
                </a:cubicBezTo>
                <a:cubicBezTo>
                  <a:pt x="8383450" y="636229"/>
                  <a:pt x="8330240" y="736320"/>
                  <a:pt x="8353387" y="888581"/>
                </a:cubicBezTo>
                <a:cubicBezTo>
                  <a:pt x="8352652" y="979087"/>
                  <a:pt x="8273396" y="1064065"/>
                  <a:pt x="8175667" y="1066301"/>
                </a:cubicBezTo>
                <a:cubicBezTo>
                  <a:pt x="7972778" y="1123456"/>
                  <a:pt x="7763189" y="997473"/>
                  <a:pt x="7444426" y="1066301"/>
                </a:cubicBezTo>
                <a:cubicBezTo>
                  <a:pt x="7125663" y="1135129"/>
                  <a:pt x="7022396" y="999447"/>
                  <a:pt x="6873144" y="1066301"/>
                </a:cubicBezTo>
                <a:cubicBezTo>
                  <a:pt x="6723892" y="1133155"/>
                  <a:pt x="6620437" y="1061974"/>
                  <a:pt x="6541801" y="1066301"/>
                </a:cubicBezTo>
                <a:cubicBezTo>
                  <a:pt x="6463165" y="1070628"/>
                  <a:pt x="6031346" y="1017894"/>
                  <a:pt x="5810560" y="1066301"/>
                </a:cubicBezTo>
                <a:cubicBezTo>
                  <a:pt x="5589774" y="1114708"/>
                  <a:pt x="5328746" y="989651"/>
                  <a:pt x="5079319" y="1066301"/>
                </a:cubicBezTo>
                <a:cubicBezTo>
                  <a:pt x="4829892" y="1142951"/>
                  <a:pt x="4612850" y="1021705"/>
                  <a:pt x="4428058" y="1066301"/>
                </a:cubicBezTo>
                <a:cubicBezTo>
                  <a:pt x="4243266" y="1110897"/>
                  <a:pt x="3941910" y="1046263"/>
                  <a:pt x="3696817" y="1066301"/>
                </a:cubicBezTo>
                <a:cubicBezTo>
                  <a:pt x="3451724" y="1086339"/>
                  <a:pt x="3382943" y="1050318"/>
                  <a:pt x="3125535" y="1066301"/>
                </a:cubicBezTo>
                <a:cubicBezTo>
                  <a:pt x="2868127" y="1082284"/>
                  <a:pt x="2753256" y="1007499"/>
                  <a:pt x="2474273" y="1066301"/>
                </a:cubicBezTo>
                <a:cubicBezTo>
                  <a:pt x="2195290" y="1125103"/>
                  <a:pt x="2201619" y="1030881"/>
                  <a:pt x="1982971" y="1066301"/>
                </a:cubicBezTo>
                <a:cubicBezTo>
                  <a:pt x="1764323" y="1101721"/>
                  <a:pt x="1801168" y="1037815"/>
                  <a:pt x="1651627" y="1066301"/>
                </a:cubicBezTo>
                <a:cubicBezTo>
                  <a:pt x="1502086" y="1094787"/>
                  <a:pt x="1414300" y="1038648"/>
                  <a:pt x="1320284" y="1066301"/>
                </a:cubicBezTo>
                <a:cubicBezTo>
                  <a:pt x="1226268" y="1093954"/>
                  <a:pt x="1012398" y="1050280"/>
                  <a:pt x="908961" y="1066301"/>
                </a:cubicBezTo>
                <a:cubicBezTo>
                  <a:pt x="805524" y="1082322"/>
                  <a:pt x="356468" y="1030906"/>
                  <a:pt x="177720" y="1066301"/>
                </a:cubicBezTo>
                <a:cubicBezTo>
                  <a:pt x="88679" y="1079833"/>
                  <a:pt x="-15902" y="969941"/>
                  <a:pt x="0" y="888581"/>
                </a:cubicBezTo>
                <a:cubicBezTo>
                  <a:pt x="-19714" y="800353"/>
                  <a:pt x="34549" y="705673"/>
                  <a:pt x="0" y="554476"/>
                </a:cubicBezTo>
                <a:cubicBezTo>
                  <a:pt x="-34549" y="403279"/>
                  <a:pt x="1535" y="256169"/>
                  <a:pt x="0" y="177720"/>
                </a:cubicBezTo>
                <a:close/>
              </a:path>
              <a:path w="8353387" h="1066301" stroke="0" extrusionOk="0">
                <a:moveTo>
                  <a:pt x="0" y="177720"/>
                </a:moveTo>
                <a:cubicBezTo>
                  <a:pt x="-11787" y="76086"/>
                  <a:pt x="88691" y="6945"/>
                  <a:pt x="177720" y="0"/>
                </a:cubicBezTo>
                <a:cubicBezTo>
                  <a:pt x="362750" y="-72016"/>
                  <a:pt x="508314" y="13491"/>
                  <a:pt x="828981" y="0"/>
                </a:cubicBezTo>
                <a:cubicBezTo>
                  <a:pt x="1149648" y="-13491"/>
                  <a:pt x="1198701" y="4483"/>
                  <a:pt x="1480243" y="0"/>
                </a:cubicBezTo>
                <a:cubicBezTo>
                  <a:pt x="1761785" y="-4483"/>
                  <a:pt x="1950137" y="24928"/>
                  <a:pt x="2131504" y="0"/>
                </a:cubicBezTo>
                <a:cubicBezTo>
                  <a:pt x="2312871" y="-24928"/>
                  <a:pt x="2599088" y="21363"/>
                  <a:pt x="2862745" y="0"/>
                </a:cubicBezTo>
                <a:cubicBezTo>
                  <a:pt x="3126402" y="-21363"/>
                  <a:pt x="3120845" y="19580"/>
                  <a:pt x="3274068" y="0"/>
                </a:cubicBezTo>
                <a:cubicBezTo>
                  <a:pt x="3427291" y="-19580"/>
                  <a:pt x="3605541" y="12210"/>
                  <a:pt x="3845350" y="0"/>
                </a:cubicBezTo>
                <a:cubicBezTo>
                  <a:pt x="4085159" y="-12210"/>
                  <a:pt x="4098901" y="22769"/>
                  <a:pt x="4336652" y="0"/>
                </a:cubicBezTo>
                <a:cubicBezTo>
                  <a:pt x="4574403" y="-22769"/>
                  <a:pt x="4591178" y="28901"/>
                  <a:pt x="4747975" y="0"/>
                </a:cubicBezTo>
                <a:cubicBezTo>
                  <a:pt x="4904772" y="-28901"/>
                  <a:pt x="5092176" y="48082"/>
                  <a:pt x="5399237" y="0"/>
                </a:cubicBezTo>
                <a:cubicBezTo>
                  <a:pt x="5706298" y="-48082"/>
                  <a:pt x="5575789" y="19169"/>
                  <a:pt x="5730580" y="0"/>
                </a:cubicBezTo>
                <a:cubicBezTo>
                  <a:pt x="5885371" y="-19169"/>
                  <a:pt x="5950873" y="33503"/>
                  <a:pt x="6061924" y="0"/>
                </a:cubicBezTo>
                <a:cubicBezTo>
                  <a:pt x="6172975" y="-33503"/>
                  <a:pt x="6543828" y="24489"/>
                  <a:pt x="6713185" y="0"/>
                </a:cubicBezTo>
                <a:cubicBezTo>
                  <a:pt x="6882542" y="-24489"/>
                  <a:pt x="7029035" y="40759"/>
                  <a:pt x="7124508" y="0"/>
                </a:cubicBezTo>
                <a:cubicBezTo>
                  <a:pt x="7219981" y="-40759"/>
                  <a:pt x="7384461" y="40516"/>
                  <a:pt x="7535831" y="0"/>
                </a:cubicBezTo>
                <a:cubicBezTo>
                  <a:pt x="7687201" y="-40516"/>
                  <a:pt x="7862439" y="56235"/>
                  <a:pt x="8175667" y="0"/>
                </a:cubicBezTo>
                <a:cubicBezTo>
                  <a:pt x="8263877" y="6808"/>
                  <a:pt x="8356232" y="73581"/>
                  <a:pt x="8353387" y="177720"/>
                </a:cubicBezTo>
                <a:cubicBezTo>
                  <a:pt x="8371361" y="353471"/>
                  <a:pt x="8342783" y="413500"/>
                  <a:pt x="8353387" y="533151"/>
                </a:cubicBezTo>
                <a:cubicBezTo>
                  <a:pt x="8363991" y="652802"/>
                  <a:pt x="8323690" y="810446"/>
                  <a:pt x="8353387" y="888581"/>
                </a:cubicBezTo>
                <a:cubicBezTo>
                  <a:pt x="8364240" y="997781"/>
                  <a:pt x="8279795" y="1072442"/>
                  <a:pt x="8175667" y="1066301"/>
                </a:cubicBezTo>
                <a:cubicBezTo>
                  <a:pt x="7944546" y="1076724"/>
                  <a:pt x="7599519" y="984296"/>
                  <a:pt x="7444426" y="1066301"/>
                </a:cubicBezTo>
                <a:cubicBezTo>
                  <a:pt x="7289333" y="1148306"/>
                  <a:pt x="7076992" y="1029523"/>
                  <a:pt x="6873144" y="1066301"/>
                </a:cubicBezTo>
                <a:cubicBezTo>
                  <a:pt x="6669296" y="1103079"/>
                  <a:pt x="6553059" y="1063322"/>
                  <a:pt x="6301862" y="1066301"/>
                </a:cubicBezTo>
                <a:cubicBezTo>
                  <a:pt x="6050665" y="1069280"/>
                  <a:pt x="6059402" y="1040931"/>
                  <a:pt x="5970519" y="1066301"/>
                </a:cubicBezTo>
                <a:cubicBezTo>
                  <a:pt x="5881636" y="1091671"/>
                  <a:pt x="5657656" y="1045876"/>
                  <a:pt x="5559196" y="1066301"/>
                </a:cubicBezTo>
                <a:cubicBezTo>
                  <a:pt x="5460736" y="1086726"/>
                  <a:pt x="5354740" y="1043186"/>
                  <a:pt x="5227852" y="1066301"/>
                </a:cubicBezTo>
                <a:cubicBezTo>
                  <a:pt x="5100964" y="1089416"/>
                  <a:pt x="5007053" y="1043225"/>
                  <a:pt x="4816529" y="1066301"/>
                </a:cubicBezTo>
                <a:cubicBezTo>
                  <a:pt x="4626005" y="1089377"/>
                  <a:pt x="4411281" y="994935"/>
                  <a:pt x="4165268" y="1066301"/>
                </a:cubicBezTo>
                <a:cubicBezTo>
                  <a:pt x="3919255" y="1137667"/>
                  <a:pt x="3950525" y="1045541"/>
                  <a:pt x="3753945" y="1066301"/>
                </a:cubicBezTo>
                <a:cubicBezTo>
                  <a:pt x="3557365" y="1087061"/>
                  <a:pt x="3308453" y="1003289"/>
                  <a:pt x="3182663" y="1066301"/>
                </a:cubicBezTo>
                <a:cubicBezTo>
                  <a:pt x="3056873" y="1129313"/>
                  <a:pt x="2805724" y="1033051"/>
                  <a:pt x="2691360" y="1066301"/>
                </a:cubicBezTo>
                <a:cubicBezTo>
                  <a:pt x="2576996" y="1099551"/>
                  <a:pt x="2466593" y="1024833"/>
                  <a:pt x="2280037" y="1066301"/>
                </a:cubicBezTo>
                <a:cubicBezTo>
                  <a:pt x="2093481" y="1107769"/>
                  <a:pt x="1721110" y="993128"/>
                  <a:pt x="1548797" y="1066301"/>
                </a:cubicBezTo>
                <a:cubicBezTo>
                  <a:pt x="1376484" y="1139474"/>
                  <a:pt x="1283199" y="1056129"/>
                  <a:pt x="1137474" y="1066301"/>
                </a:cubicBezTo>
                <a:cubicBezTo>
                  <a:pt x="991749" y="1076473"/>
                  <a:pt x="463061" y="1045917"/>
                  <a:pt x="177720" y="1066301"/>
                </a:cubicBezTo>
                <a:cubicBezTo>
                  <a:pt x="90305" y="1072120"/>
                  <a:pt x="7479" y="985017"/>
                  <a:pt x="0" y="888581"/>
                </a:cubicBezTo>
                <a:cubicBezTo>
                  <a:pt x="-11472" y="787645"/>
                  <a:pt x="5399" y="665656"/>
                  <a:pt x="0" y="547368"/>
                </a:cubicBezTo>
                <a:cubicBezTo>
                  <a:pt x="-5399" y="429080"/>
                  <a:pt x="39793" y="322157"/>
                  <a:pt x="0" y="177720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67425" y="772904"/>
            <a:ext cx="8457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Điền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dấu</a:t>
            </a:r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</a:rPr>
              <a:t>: &lt;, &gt;, =</a:t>
            </a:r>
            <a:endParaRPr lang="vi-VN" sz="48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6834" y="2282403"/>
            <a:ext cx="7483114" cy="2343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</Words>
  <Application>WPS Presentation</Application>
  <PresentationFormat>Widescreen</PresentationFormat>
  <Paragraphs>20</Paragraphs>
  <Slides>4</Slides>
  <Notes>13</Notes>
  <HiddenSlides>0</HiddenSlides>
  <MMClips>24</MMClips>
  <ScaleCrop>false</ScaleCrop>
  <HeadingPairs>
    <vt:vector size="6" baseType="variant">
      <vt:variant>
        <vt:lpstr>已用的字体</vt:lpstr>
      </vt:variant>
      <vt:variant>
        <vt:i4>38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43" baseType="lpstr">
      <vt:lpstr>Arial</vt:lpstr>
      <vt:lpstr>SimSun</vt:lpstr>
      <vt:lpstr>Wingdings</vt:lpstr>
      <vt:lpstr>Microsoft YaHei</vt:lpstr>
      <vt:lpstr>Arial</vt:lpstr>
      <vt:lpstr>UTM Avo</vt:lpstr>
      <vt:lpstr>Calibri</vt:lpstr>
      <vt:lpstr>Annie Use Your Telescope</vt:lpstr>
      <vt:lpstr>Segoe Print</vt:lpstr>
      <vt:lpstr>Lato</vt:lpstr>
      <vt:lpstr>RocknRoll One</vt:lpstr>
      <vt:lpstr>Anaheim</vt:lpstr>
      <vt:lpstr>Open Sans</vt:lpstr>
      <vt:lpstr>Exo</vt:lpstr>
      <vt:lpstr>Boogaloo</vt:lpstr>
      <vt:lpstr>Dekko</vt:lpstr>
      <vt:lpstr>Barriecito</vt:lpstr>
      <vt:lpstr>Barlow Condensed</vt:lpstr>
      <vt:lpstr>#9Slide03 AmpleSoft Bold</vt:lpstr>
      <vt:lpstr>Wide Latin</vt:lpstr>
      <vt:lpstr>UTM Cooper Black</vt:lpstr>
      <vt:lpstr>Cooper Black</vt:lpstr>
      <vt:lpstr>方正剪纸简体</vt:lpstr>
      <vt:lpstr>DengXian</vt:lpstr>
      <vt:lpstr>Coiny</vt:lpstr>
      <vt:lpstr>SVN-Fiolex Girls</vt:lpstr>
      <vt:lpstr>Arial Unicode MS</vt:lpstr>
      <vt:lpstr>Helvetica</vt:lpstr>
      <vt:lpstr>UTM HelvetIns</vt:lpstr>
      <vt:lpstr>方正喵呜体</vt:lpstr>
      <vt:lpstr>Cambria</vt:lpstr>
      <vt:lpstr>字魂36号-正文宋楷</vt:lpstr>
      <vt:lpstr>Baloo</vt:lpstr>
      <vt:lpstr>Mongolian Baiti</vt:lpstr>
      <vt:lpstr>Calibri</vt:lpstr>
      <vt:lpstr>Arial-Rounded</vt:lpstr>
      <vt:lpstr>Yu Gothic UI Semibold</vt:lpstr>
      <vt:lpstr>Calibri Light</vt:lpstr>
      <vt:lpstr>1_Office Theme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TUYET</cp:lastModifiedBy>
  <cp:revision>33</cp:revision>
  <dcterms:created xsi:type="dcterms:W3CDTF">2022-03-06T02:33:00Z</dcterms:created>
  <dcterms:modified xsi:type="dcterms:W3CDTF">2026-01-27T16:48:14Z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2D16EEE5A0B94133AA55A1C5C3675934_13</vt:lpwstr>
  </property>
  <property fmtid="{D5CDD505-2E9C-101B-9397-08002B2CF9AE}" pid="3" name="KSOProductBuildVer">
    <vt:lpwstr>1033-12.2.0.23196</vt:lpwstr>
  </property>
</Properties>
</file>