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90" r:id="rId3"/>
    <p:sldId id="299" r:id="rId4"/>
    <p:sldId id="300" r:id="rId5"/>
    <p:sldId id="301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88C"/>
    <a:srgbClr val="FDDEEB"/>
    <a:srgbClr val="FFFAC2"/>
    <a:srgbClr val="D34CD6"/>
    <a:srgbClr val="FCDFDC"/>
    <a:srgbClr val="FFFBCD"/>
    <a:srgbClr val="FFF789"/>
    <a:srgbClr val="E07235"/>
    <a:srgbClr val="EB54E9"/>
    <a:srgbClr val="D8F3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27/02/2026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9177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microsoft.com/office/2007/relationships/hdphoto" Target="../media/hdphoto8.wdp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microsoft.com/office/2007/relationships/hdphoto" Target="../media/hdphoto5.wdp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0" Type="http://schemas.microsoft.com/office/2007/relationships/hdphoto" Target="../media/hdphoto7.wdp"/><Relationship Id="rId4" Type="http://schemas.microsoft.com/office/2007/relationships/hdphoto" Target="../media/hdphoto4.wdp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147637" y="1760320"/>
            <a:ext cx="8613768" cy="257916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44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BẢNG CHIA 5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(</a:t>
            </a:r>
            <a:r>
              <a:rPr lang="en-US" sz="8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Tiết</a:t>
            </a:r>
            <a:r>
              <a:rPr lang="en-US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 2)</a:t>
            </a:r>
            <a:endParaRPr lang="vi-VN" sz="80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51704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3057C0-9010-45F1-BAF2-FB9D4A560B91}"/>
              </a:ext>
            </a:extLst>
          </p:cNvPr>
          <p:cNvSpPr txBox="1"/>
          <p:nvPr/>
        </p:nvSpPr>
        <p:spPr>
          <a:xfrm>
            <a:off x="884753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AD0B34-F6AB-4631-B4DF-CEF5111A3110}"/>
              </a:ext>
            </a:extLst>
          </p:cNvPr>
          <p:cNvSpPr txBox="1"/>
          <p:nvPr/>
        </p:nvSpPr>
        <p:spPr>
          <a:xfrm>
            <a:off x="6124136" y="1220426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18EB52-F128-42E8-92B2-193707C44F0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3995" y="1192305"/>
            <a:ext cx="4860141" cy="1271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5AC20-22E4-4B12-BCB3-D2E5812B9A6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36664" y="1113881"/>
            <a:ext cx="4832483" cy="12595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B83D23-1CE8-4383-9FB9-6481C185DA07}"/>
              </a:ext>
            </a:extLst>
          </p:cNvPr>
          <p:cNvSpPr txBox="1"/>
          <p:nvPr/>
        </p:nvSpPr>
        <p:spPr>
          <a:xfrm>
            <a:off x="3467371" y="160874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106E1-5364-4A83-96CB-C64F9D30E717}"/>
              </a:ext>
            </a:extLst>
          </p:cNvPr>
          <p:cNvSpPr txBox="1"/>
          <p:nvPr/>
        </p:nvSpPr>
        <p:spPr>
          <a:xfrm>
            <a:off x="5158696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1413A-8438-4D86-AB7E-ADD0A7F2469D}"/>
              </a:ext>
            </a:extLst>
          </p:cNvPr>
          <p:cNvSpPr txBox="1"/>
          <p:nvPr/>
        </p:nvSpPr>
        <p:spPr>
          <a:xfrm>
            <a:off x="8586529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CACD-4BEE-4E27-A567-3B72F83A79EC}"/>
              </a:ext>
            </a:extLst>
          </p:cNvPr>
          <p:cNvSpPr txBox="1"/>
          <p:nvPr/>
        </p:nvSpPr>
        <p:spPr>
          <a:xfrm>
            <a:off x="10314451" y="1580610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D565DF3-47B1-431A-8E27-7C3B21EB1F7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6769" y="2373411"/>
            <a:ext cx="4860142" cy="2571684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17A1010E-F69F-4C66-BA1D-2CBD86000BAA}"/>
              </a:ext>
            </a:extLst>
          </p:cNvPr>
          <p:cNvSpPr/>
          <p:nvPr/>
        </p:nvSpPr>
        <p:spPr>
          <a:xfrm>
            <a:off x="884753" y="26441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A2B50C-014E-442D-B384-0477101A2233}"/>
              </a:ext>
            </a:extLst>
          </p:cNvPr>
          <p:cNvSpPr txBox="1"/>
          <p:nvPr/>
        </p:nvSpPr>
        <p:spPr>
          <a:xfrm>
            <a:off x="1322076" y="2644170"/>
            <a:ext cx="47739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Bạn Nam đã cắt 30 hình tròn để trang trí đèn ông sao, mỗi chiếc đèn cần 5 hình. Hỏi bạn Nam trang trí được bao nhiêu chiếc đèn ông sao?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F86389-7F08-419A-B2DF-5B58AE9BB601}"/>
              </a:ext>
            </a:extLst>
          </p:cNvPr>
          <p:cNvSpPr txBox="1"/>
          <p:nvPr/>
        </p:nvSpPr>
        <p:spPr>
          <a:xfrm>
            <a:off x="4667735" y="4489618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/>
              <a:t>Bài giải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05D835-25F2-4D45-B56E-F63DDBF2CDED}"/>
              </a:ext>
            </a:extLst>
          </p:cNvPr>
          <p:cNvSpPr txBox="1"/>
          <p:nvPr/>
        </p:nvSpPr>
        <p:spPr>
          <a:xfrm>
            <a:off x="1274777" y="4945095"/>
            <a:ext cx="8337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Bạn Nam trang trí được số chiếc đèn ông sao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9F420-107B-4846-8B5C-CB3AD64B3D1C}"/>
              </a:ext>
            </a:extLst>
          </p:cNvPr>
          <p:cNvSpPr txBox="1"/>
          <p:nvPr/>
        </p:nvSpPr>
        <p:spPr>
          <a:xfrm>
            <a:off x="2585242" y="5400572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30 : 5 = 6 (chiếc)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57486B-77FA-4196-85EF-2A05A9B5FA29}"/>
              </a:ext>
            </a:extLst>
          </p:cNvPr>
          <p:cNvSpPr txBox="1"/>
          <p:nvPr/>
        </p:nvSpPr>
        <p:spPr>
          <a:xfrm>
            <a:off x="4331246" y="5856049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</a:rPr>
              <a:t>Đáp </a:t>
            </a:r>
            <a:r>
              <a:rPr lang="vi-VN" sz="2800">
                <a:solidFill>
                  <a:srgbClr val="FF0000"/>
                </a:solidFill>
              </a:rPr>
              <a:t>số: 6 chiếc đèn ông sao.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/>
      <p:bldP spid="9" grpId="0" animBg="1"/>
      <p:bldP spid="10" grpId="0" animBg="1"/>
      <p:bldP spid="11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71912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Không có mô tả.">
            <a:extLst>
              <a:ext uri="{FF2B5EF4-FFF2-40B4-BE49-F238E27FC236}">
                <a16:creationId xmlns:a16="http://schemas.microsoft.com/office/drawing/2014/main" id="{06594555-35E1-4811-A78E-483B1757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47" y="370400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F29173-8642-4E2B-AECC-99D1A0EB4A89}"/>
              </a:ext>
            </a:extLst>
          </p:cNvPr>
          <p:cNvSpPr txBox="1"/>
          <p:nvPr/>
        </p:nvSpPr>
        <p:spPr>
          <a:xfrm flipH="1">
            <a:off x="399824" y="1401839"/>
            <a:ext cx="4844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A1E7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CHỌN TẤM THẺ NÀO?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CD50B-3443-42F3-9AEC-225E2AFCD9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37274" y="362800"/>
            <a:ext cx="1693179" cy="1426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ECBDCC-D103-4AEE-9E74-7EC602666EC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8258" y="401912"/>
            <a:ext cx="4954612" cy="2130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11141-ABBB-4090-8494-5FC8A8966BE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5178" y="2285747"/>
            <a:ext cx="5360771" cy="4170341"/>
          </a:xfrm>
          <a:prstGeom prst="rect">
            <a:avLst/>
          </a:prstGeom>
        </p:spPr>
      </p:pic>
      <p:pic>
        <p:nvPicPr>
          <p:cNvPr id="10" name="Picture 6" descr="Business Rules Clip Art - Royalty Free - GoGraph">
            <a:extLst>
              <a:ext uri="{FF2B5EF4-FFF2-40B4-BE49-F238E27FC236}">
                <a16:creationId xmlns:a16="http://schemas.microsoft.com/office/drawing/2014/main" id="{C54E7FAD-B7D6-4B52-BF32-CF032DB8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677"/>
          <a:stretch/>
        </p:blipFill>
        <p:spPr bwMode="auto">
          <a:xfrm>
            <a:off x="2379743" y="1920055"/>
            <a:ext cx="2238375" cy="142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BA850B-F3A9-4299-AB3B-128F04205DB6}"/>
              </a:ext>
            </a:extLst>
          </p:cNvPr>
          <p:cNvSpPr txBox="1"/>
          <p:nvPr/>
        </p:nvSpPr>
        <p:spPr>
          <a:xfrm>
            <a:off x="932484" y="3142064"/>
            <a:ext cx="51526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Chơi theo nhóm.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Đặt 12 tấm thẻ trên mặt bàn. Khi đến lượt, người chơi gieo xúc xắc, úp một tấm thẻ ghi phép tính có kết quả bằng số chấm ở mặt trên xúc xắc.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2060"/>
                </a:solidFill>
              </a:rPr>
              <a:t>Trò chơi kết thúc khi úp được 6 tấm thẻ.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BBB178D-D38B-46AE-BD22-4EF6952FD2D9}"/>
              </a:ext>
            </a:extLst>
          </p:cNvPr>
          <p:cNvSpPr/>
          <p:nvPr/>
        </p:nvSpPr>
        <p:spPr>
          <a:xfrm>
            <a:off x="859722" y="2153156"/>
            <a:ext cx="5360771" cy="4170341"/>
          </a:xfrm>
          <a:prstGeom prst="roundRect">
            <a:avLst/>
          </a:prstGeom>
          <a:noFill/>
          <a:ln w="28575">
            <a:solidFill>
              <a:srgbClr val="C00000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016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08333E-7 -7.40741E-7 L -2.08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11" grpId="0" uiExpand="1" build="p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8247B73-B021-4426-996C-268D47D20790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gB{F8B65D41-6856-45FE-9996-140E2DCF763A}&quot;,&quot;C:\\Users\\TUYET\\Download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ai44.Tiết 2. Bangchia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9221AC-0E02-498C-90C0-E763AC24D9B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2B25A6-C83D-4C38-B25D-74B5FF20ECC0}:2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00A95A3-4B72-4EDA-8218-2B3F8C7033EB}:29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845024-4313-4D62-8299-EB53A2605DA1}:3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60AC72C-D9B4-442C-AB23-6DAC6981413D}:30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1983</TotalTime>
  <Words>152</Words>
  <Application>Microsoft Office PowerPoint</Application>
  <PresentationFormat>Widescreen</PresentationFormat>
  <Paragraphs>23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Bai44.Tiết 2. Bangchia5</dc:title>
  <dc:creator>Phạm Thanh Hằng (ADAS – GV)</dc:creator>
  <cp:lastModifiedBy>Administrator</cp:lastModifiedBy>
  <cp:revision>180</cp:revision>
  <dcterms:created xsi:type="dcterms:W3CDTF">2021-06-02T01:34:28Z</dcterms:created>
  <dcterms:modified xsi:type="dcterms:W3CDTF">2026-02-27T00:39:53Z</dcterms:modified>
</cp:coreProperties>
</file>