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303" r:id="rId4"/>
    <p:sldId id="295" r:id="rId5"/>
    <p:sldId id="296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28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8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67570" y="1334177"/>
            <a:ext cx="8079840" cy="40564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8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3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40910F-B597-400C-A107-472DCE7A6CA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5.Tiết 1.Luyentap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D88617-9257-4E1A-9F12-FCF5B2AB0027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CCA840-B861-4648-A623-03F370A9F974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0D6566-1661-4F9E-AD0A-DCCB33167B7D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CEF903-F93C-4DCC-AB68-7773D40AD5F2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F38C60-EC9A-4592-9F98-3FB4FCC390F1}:29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153</Words>
  <Application>Microsoft Office PowerPoint</Application>
  <PresentationFormat>Widescreen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Bai45.Tiết 1.Luyentapchung</dc:title>
  <dc:creator>Phạm Thanh Hằng (ADAS – GV)</dc:creator>
  <cp:lastModifiedBy>Administrator</cp:lastModifiedBy>
  <cp:revision>205</cp:revision>
  <dcterms:created xsi:type="dcterms:W3CDTF">2021-06-02T01:34:28Z</dcterms:created>
  <dcterms:modified xsi:type="dcterms:W3CDTF">2026-02-27T00:46:28Z</dcterms:modified>
</cp:coreProperties>
</file>