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302" r:id="rId3"/>
    <p:sldId id="299" r:id="rId4"/>
    <p:sldId id="304" r:id="rId5"/>
    <p:sldId id="305" r:id="rId6"/>
  </p:sldIdLst>
  <p:sldSz cx="12192000" cy="6858000"/>
  <p:notesSz cx="6858000" cy="9144000"/>
  <p:custDataLst>
    <p:tags r:id="rId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1"/>
    <a:srgbClr val="E4EAD1"/>
    <a:srgbClr val="BFF88C"/>
    <a:srgbClr val="FFFAC2"/>
    <a:srgbClr val="F7941E"/>
    <a:srgbClr val="8CC63F"/>
    <a:srgbClr val="FDDEEB"/>
    <a:srgbClr val="D34CD6"/>
    <a:srgbClr val="FCDFDC"/>
    <a:srgbClr val="FFF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94249" autoAdjust="0"/>
  </p:normalViewPr>
  <p:slideViewPr>
    <p:cSldViewPr snapToGrid="0">
      <p:cViewPr varScale="1">
        <p:scale>
          <a:sx n="90" d="100"/>
          <a:sy n="90" d="100"/>
        </p:scale>
        <p:origin x="1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27/02/2026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5788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6.wdp"/><Relationship Id="rId18" Type="http://schemas.openxmlformats.org/officeDocument/2006/relationships/image" Target="../media/image10.png"/><Relationship Id="rId3" Type="http://schemas.openxmlformats.org/officeDocument/2006/relationships/image" Target="../media/image1.png"/><Relationship Id="rId21" Type="http://schemas.microsoft.com/office/2007/relationships/hdphoto" Target="../media/hdphoto9.wdp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17" Type="http://schemas.microsoft.com/office/2007/relationships/hdphoto" Target="../media/hdphoto8.wdp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9.png"/><Relationship Id="rId20" Type="http://schemas.openxmlformats.org/officeDocument/2006/relationships/image" Target="../media/image12.png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6.png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microsoft.com/office/2007/relationships/hdphoto" Target="../media/hdphoto4.wdp"/><Relationship Id="rId14" Type="http://schemas.openxmlformats.org/officeDocument/2006/relationships/image" Target="../media/image8.png"/><Relationship Id="rId2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microsoft.com/office/2007/relationships/hdphoto" Target="../media/hdphoto10.wdp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676037" y="1325465"/>
            <a:ext cx="8079840" cy="405649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45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  <a:endParaRPr lang="en-US" sz="8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en-US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(</a:t>
            </a:r>
            <a:r>
              <a:rPr lang="en-US" sz="80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Tiết</a:t>
            </a:r>
            <a:r>
              <a:rPr lang="en-US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2)</a:t>
            </a:r>
            <a:endParaRPr lang="vi-VN" sz="8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26581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599B812-4801-4BE4-911B-CA757092FF9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7BE8C2-B457-4A5C-8458-AB56C969DF68}"/>
              </a:ext>
            </a:extLst>
          </p:cNvPr>
          <p:cNvSpPr txBox="1"/>
          <p:nvPr/>
        </p:nvSpPr>
        <p:spPr>
          <a:xfrm>
            <a:off x="3405258" y="618543"/>
            <a:ext cx="174118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E4BAC3C-38B9-4D41-A372-26053007058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2" y="835413"/>
            <a:ext cx="10452983" cy="527743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AEB2BA8-B977-437B-B478-B7DEC1BA0F6D}"/>
              </a:ext>
            </a:extLst>
          </p:cNvPr>
          <p:cNvGrpSpPr/>
          <p:nvPr/>
        </p:nvGrpSpPr>
        <p:grpSpPr>
          <a:xfrm>
            <a:off x="4073448" y="1732230"/>
            <a:ext cx="662828" cy="662828"/>
            <a:chOff x="1750173" y="2926500"/>
            <a:chExt cx="662828" cy="66282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C2173C0-E950-496B-8C20-842F0027B728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EFF5A9B-D18B-43EA-BE68-BD41CFCD00D7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E40F690-D73C-4AFE-9B32-A05F0C391E0F}"/>
              </a:ext>
            </a:extLst>
          </p:cNvPr>
          <p:cNvGrpSpPr/>
          <p:nvPr/>
        </p:nvGrpSpPr>
        <p:grpSpPr>
          <a:xfrm>
            <a:off x="5433172" y="1547006"/>
            <a:ext cx="662828" cy="662828"/>
            <a:chOff x="1750173" y="2926500"/>
            <a:chExt cx="662828" cy="66282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73B5B9B-A96F-47FA-AA9F-6474374613E0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04CFC96-66FE-479F-98D3-1C1DE8FACE42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8E62FAE-316E-4991-837C-88B839D873F2}"/>
              </a:ext>
            </a:extLst>
          </p:cNvPr>
          <p:cNvGrpSpPr/>
          <p:nvPr/>
        </p:nvGrpSpPr>
        <p:grpSpPr>
          <a:xfrm>
            <a:off x="6792896" y="1400816"/>
            <a:ext cx="662828" cy="662828"/>
            <a:chOff x="1750173" y="2926500"/>
            <a:chExt cx="662828" cy="6628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783FE1A-4F0B-4648-9B2F-BBBAE1770F9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6D8CB7B-916C-4D60-BBBD-74C811EF46AD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14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E2D9647-AED2-4635-91D9-BE31EB14ED5E}"/>
              </a:ext>
            </a:extLst>
          </p:cNvPr>
          <p:cNvGrpSpPr/>
          <p:nvPr/>
        </p:nvGrpSpPr>
        <p:grpSpPr>
          <a:xfrm>
            <a:off x="8464607" y="1501916"/>
            <a:ext cx="662828" cy="662828"/>
            <a:chOff x="1750173" y="2926500"/>
            <a:chExt cx="662828" cy="66282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21CE982-E664-4186-AAE6-6D788115170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9E9C6B5-9626-41CA-9278-E0BD31A65356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A85D2F5-ACEF-4ECC-B504-C5E353EF7B88}"/>
              </a:ext>
            </a:extLst>
          </p:cNvPr>
          <p:cNvGrpSpPr/>
          <p:nvPr/>
        </p:nvGrpSpPr>
        <p:grpSpPr>
          <a:xfrm>
            <a:off x="9439296" y="2133564"/>
            <a:ext cx="662828" cy="662828"/>
            <a:chOff x="1750173" y="2926500"/>
            <a:chExt cx="662828" cy="662828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A2A4A4E-8EFC-4033-B516-F0BBA3C35E27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4DFF409-DA4B-4C8D-B9ED-E222C0AF2B19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85236B0-29D5-4D23-BE52-D4DCCE36980C}"/>
              </a:ext>
            </a:extLst>
          </p:cNvPr>
          <p:cNvGrpSpPr/>
          <p:nvPr/>
        </p:nvGrpSpPr>
        <p:grpSpPr>
          <a:xfrm>
            <a:off x="8491110" y="2970974"/>
            <a:ext cx="662828" cy="662828"/>
            <a:chOff x="1750173" y="2926500"/>
            <a:chExt cx="662828" cy="66282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A633082-8DD1-42DC-876B-0BB7B8023FA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8ED8ABD-698D-4E5A-81EE-44379432630E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8A082FF-FC03-4CF4-8ADC-5E457A2A5563}"/>
              </a:ext>
            </a:extLst>
          </p:cNvPr>
          <p:cNvGrpSpPr/>
          <p:nvPr/>
        </p:nvGrpSpPr>
        <p:grpSpPr>
          <a:xfrm>
            <a:off x="7124310" y="3145311"/>
            <a:ext cx="662828" cy="662828"/>
            <a:chOff x="1750173" y="2926500"/>
            <a:chExt cx="662828" cy="662828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5DB6378-680E-455B-ABB8-F2EB69CD1BF4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45F5AF2-F524-438A-B7F2-CA98176DFF1E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45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F797ACE-A15F-44C7-BADD-4086568935DF}"/>
              </a:ext>
            </a:extLst>
          </p:cNvPr>
          <p:cNvGrpSpPr/>
          <p:nvPr/>
        </p:nvGrpSpPr>
        <p:grpSpPr>
          <a:xfrm>
            <a:off x="5433172" y="3302388"/>
            <a:ext cx="662828" cy="662828"/>
            <a:chOff x="1750173" y="2926500"/>
            <a:chExt cx="662828" cy="662828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0E5DC6D-91E6-4470-8F8E-BE5030F03BBB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829BEA9-63C3-418E-B58D-94B905051CF2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4AD4CDA-2BA1-40A9-A29D-3CB5A2558423}"/>
              </a:ext>
            </a:extLst>
          </p:cNvPr>
          <p:cNvGrpSpPr/>
          <p:nvPr/>
        </p:nvGrpSpPr>
        <p:grpSpPr>
          <a:xfrm>
            <a:off x="3437123" y="3546891"/>
            <a:ext cx="662828" cy="662828"/>
            <a:chOff x="1750173" y="2926500"/>
            <a:chExt cx="662828" cy="662828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30C2E5A-3E96-4789-8BA4-2B60E494F3D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132959A-ACFD-4E69-8800-9C7429DFDD34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B000701-B9C0-4ECB-A672-2CF1A151B099}"/>
              </a:ext>
            </a:extLst>
          </p:cNvPr>
          <p:cNvGrpSpPr/>
          <p:nvPr/>
        </p:nvGrpSpPr>
        <p:grpSpPr>
          <a:xfrm>
            <a:off x="3799162" y="5437949"/>
            <a:ext cx="662828" cy="662828"/>
            <a:chOff x="1750173" y="2926500"/>
            <a:chExt cx="662828" cy="662828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BEA266D-5409-43E4-BF99-60109B39AC2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CC61063-A632-413C-91A3-156E0E70F8E8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35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13398B4-7387-40D0-A180-936427DCD023}"/>
              </a:ext>
            </a:extLst>
          </p:cNvPr>
          <p:cNvGrpSpPr/>
          <p:nvPr/>
        </p:nvGrpSpPr>
        <p:grpSpPr>
          <a:xfrm>
            <a:off x="6208305" y="5450017"/>
            <a:ext cx="662828" cy="662828"/>
            <a:chOff x="1750173" y="2926500"/>
            <a:chExt cx="662828" cy="662828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5ED02B5-0A19-4206-B2D1-B68179F1900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56F4974-5E11-41BC-8CB8-64F3FEE2B29C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484D56E-3C4A-43CA-AE73-A03706C607E6}"/>
              </a:ext>
            </a:extLst>
          </p:cNvPr>
          <p:cNvGrpSpPr/>
          <p:nvPr/>
        </p:nvGrpSpPr>
        <p:grpSpPr>
          <a:xfrm>
            <a:off x="7954620" y="5330392"/>
            <a:ext cx="662828" cy="662828"/>
            <a:chOff x="1750173" y="2926500"/>
            <a:chExt cx="662828" cy="662828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B7F3560-8300-4F10-8491-BAB709B2A1E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9C55D43-EDC9-4B86-934E-67B9E739A569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503F9770-5F19-449D-8564-8D07A9AFFDF5}"/>
              </a:ext>
            </a:extLst>
          </p:cNvPr>
          <p:cNvGrpSpPr/>
          <p:nvPr/>
        </p:nvGrpSpPr>
        <p:grpSpPr>
          <a:xfrm>
            <a:off x="1852526" y="2287511"/>
            <a:ext cx="7587524" cy="2863629"/>
            <a:chOff x="1852526" y="2287511"/>
            <a:chExt cx="7587524" cy="2863629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B587020-FFA1-4F50-9FE0-003F56B8D92D}"/>
                </a:ext>
              </a:extLst>
            </p:cNvPr>
            <p:cNvSpPr/>
            <p:nvPr/>
          </p:nvSpPr>
          <p:spPr>
            <a:xfrm>
              <a:off x="2535460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01786094-41C3-4485-A834-74A144EAA937}"/>
                </a:ext>
              </a:extLst>
            </p:cNvPr>
            <p:cNvSpPr/>
            <p:nvPr/>
          </p:nvSpPr>
          <p:spPr>
            <a:xfrm>
              <a:off x="5261514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1FC1B57F-0053-4F9E-B3E1-4E3273B6620A}"/>
                </a:ext>
              </a:extLst>
            </p:cNvPr>
            <p:cNvSpPr/>
            <p:nvPr/>
          </p:nvSpPr>
          <p:spPr>
            <a:xfrm>
              <a:off x="8167577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C104E2E-E83B-4E77-958E-68FF03703911}"/>
                </a:ext>
              </a:extLst>
            </p:cNvPr>
            <p:cNvSpPr/>
            <p:nvPr/>
          </p:nvSpPr>
          <p:spPr>
            <a:xfrm>
              <a:off x="4005030" y="4388105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3D55049-8220-4642-94AE-67A8E669EB17}"/>
                </a:ext>
              </a:extLst>
            </p:cNvPr>
            <p:cNvSpPr/>
            <p:nvPr/>
          </p:nvSpPr>
          <p:spPr>
            <a:xfrm>
              <a:off x="6917272" y="4314423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A150CB9-A369-473B-9F36-7C46EA287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52526" y="2394070"/>
              <a:ext cx="1801114" cy="124814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C277901-43B1-4465-98CD-4DCF38747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95248" y="2336528"/>
              <a:ext cx="1842649" cy="130568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56E8CB4-030A-4A96-9769-7FC315D64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636966" y="2287511"/>
              <a:ext cx="1803084" cy="135469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79B314D-A634-459C-9C8F-730EEAF9C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37897" y="3748863"/>
              <a:ext cx="1550290" cy="134617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B935C9E-A978-455D-8D2A-E48D0F356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05258" y="3924300"/>
              <a:ext cx="1803083" cy="1226840"/>
            </a:xfrm>
            <a:prstGeom prst="rect">
              <a:avLst/>
            </a:prstGeom>
          </p:spPr>
        </p:pic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38DAADCA-A13D-447B-AB17-75F7824A0225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4D03E9-597D-413E-B024-BE135C52D99D}"/>
              </a:ext>
            </a:extLst>
          </p:cNvPr>
          <p:cNvSpPr txBox="1"/>
          <p:nvPr/>
        </p:nvSpPr>
        <p:spPr>
          <a:xfrm>
            <a:off x="3405258" y="618543"/>
            <a:ext cx="4222631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Tìm chuồng cho chim bồ câu.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D72AE7-C67D-41AD-941F-A9AA871A599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0715"/>
          <a:stretch/>
        </p:blipFill>
        <p:spPr>
          <a:xfrm>
            <a:off x="9421874" y="3114675"/>
            <a:ext cx="1748087" cy="16192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21AA4C-C949-4B5F-89C8-04EE2D85EC09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3645" y="3613986"/>
            <a:ext cx="1785014" cy="13546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4F05A9-5F14-425F-85B3-3FA64C422D76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7481" t="1719" r="53234" b="-1719"/>
          <a:stretch/>
        </p:blipFill>
        <p:spPr>
          <a:xfrm>
            <a:off x="8176504" y="4825285"/>
            <a:ext cx="1742150" cy="16137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D16D24-E89F-4DBA-A78D-056F289A5B22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3586" t="-3212" r="27129" b="3212"/>
          <a:stretch/>
        </p:blipFill>
        <p:spPr>
          <a:xfrm>
            <a:off x="5040078" y="4976811"/>
            <a:ext cx="1652344" cy="15305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3C56203-B28F-4456-8A23-ECE099C1B30C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0503" r="212"/>
          <a:stretch/>
        </p:blipFill>
        <p:spPr>
          <a:xfrm>
            <a:off x="2126929" y="4778018"/>
            <a:ext cx="1844205" cy="17082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5845E1-00C1-4E86-8C3D-20ABBD4DD915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9094"/>
          <a:stretch/>
        </p:blipFill>
        <p:spPr>
          <a:xfrm>
            <a:off x="730152" y="1100099"/>
            <a:ext cx="1849898" cy="1752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D9640EA-4EF9-4A7D-9AA1-5273DDCB1038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5791" t="926" r="50336" b="-926"/>
          <a:stretch/>
        </p:blipFill>
        <p:spPr>
          <a:xfrm>
            <a:off x="3460559" y="809309"/>
            <a:ext cx="2112470" cy="1752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BC7A873-E393-47F0-9BA2-CC339BF136C2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772" t="-2314" r="24355" b="2314"/>
          <a:stretch/>
        </p:blipFill>
        <p:spPr>
          <a:xfrm>
            <a:off x="6271345" y="628756"/>
            <a:ext cx="2112470" cy="1752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C250638-271E-4235-B29F-30ECDD0D9FAB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5741" t="-540" r="386" b="540"/>
          <a:stretch/>
        </p:blipFill>
        <p:spPr>
          <a:xfrm>
            <a:off x="8897502" y="910757"/>
            <a:ext cx="2112470" cy="1752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85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02631 -0.2601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-1300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-0.10416 0.2407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0.25 0.0826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412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85185E-6 L -0.32149 0.2178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81" y="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6 L -0.09232 -0.4240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22" y="-21204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14401 0.2136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1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0.04154 -0.0986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" y="-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0.17409 -0.1469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8" y="-736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22222E-6 L -0.31862 0.1180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37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BC29F768-2E4B-4387-ADDE-E3AF51868107}"/>
              </a:ext>
            </a:extLst>
          </p:cNvPr>
          <p:cNvGrpSpPr/>
          <p:nvPr/>
        </p:nvGrpSpPr>
        <p:grpSpPr>
          <a:xfrm>
            <a:off x="778941" y="1192305"/>
            <a:ext cx="4556906" cy="2504316"/>
            <a:chOff x="3367894" y="1579117"/>
            <a:chExt cx="5962650" cy="3190875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04F7660-2F92-4E3C-A445-0FEF337106D7}"/>
                </a:ext>
              </a:extLst>
            </p:cNvPr>
            <p:cNvSpPr/>
            <p:nvPr/>
          </p:nvSpPr>
          <p:spPr>
            <a:xfrm>
              <a:off x="4048124" y="2681289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C186718-99E1-4B78-B072-93BEA223E083}"/>
                </a:ext>
              </a:extLst>
            </p:cNvPr>
            <p:cNvSpPr/>
            <p:nvPr/>
          </p:nvSpPr>
          <p:spPr>
            <a:xfrm>
              <a:off x="5389888" y="2684226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3162043-9FF1-4F91-A795-98D3AEBA6734}"/>
                </a:ext>
              </a:extLst>
            </p:cNvPr>
            <p:cNvSpPr/>
            <p:nvPr/>
          </p:nvSpPr>
          <p:spPr>
            <a:xfrm>
              <a:off x="6841601" y="2571978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F7DE257-763B-4598-A28D-F1E92FFA6A58}"/>
                </a:ext>
              </a:extLst>
            </p:cNvPr>
            <p:cNvSpPr/>
            <p:nvPr/>
          </p:nvSpPr>
          <p:spPr>
            <a:xfrm>
              <a:off x="8251301" y="2636758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050" name="Picture 2" descr="Happy cute kids at camp set Premium Vector">
              <a:extLst>
                <a:ext uri="{FF2B5EF4-FFF2-40B4-BE49-F238E27FC236}">
                  <a16:creationId xmlns:a16="http://schemas.microsoft.com/office/drawing/2014/main" id="{E43AD618-12B4-42B0-BC6F-EE315BEBAB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7894" y="1579117"/>
              <a:ext cx="5962650" cy="3190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id="{017944D6-915B-4E56-AC29-631482113CAB}"/>
              </a:ext>
            </a:extLst>
          </p:cNvPr>
          <p:cNvSpPr/>
          <p:nvPr/>
        </p:nvSpPr>
        <p:spPr>
          <a:xfrm>
            <a:off x="3115095" y="59187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23ADBEC-20D0-4B0A-85F8-C03CC1C09BE6}"/>
              </a:ext>
            </a:extLst>
          </p:cNvPr>
          <p:cNvSpPr txBox="1"/>
          <p:nvPr/>
        </p:nvSpPr>
        <p:spPr>
          <a:xfrm>
            <a:off x="3552417" y="591872"/>
            <a:ext cx="7420383" cy="83099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Có 35 bạn tham gia đi cắm trại. Cô giáo chia đều các bạn thành 5 nhóm. Hỏi mỗi nhóm có bao nhiêu bạn?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847BE76-741D-4F77-92AE-EBD8878323D5}"/>
              </a:ext>
            </a:extLst>
          </p:cNvPr>
          <p:cNvSpPr txBox="1"/>
          <p:nvPr/>
        </p:nvSpPr>
        <p:spPr>
          <a:xfrm>
            <a:off x="7717941" y="1378361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B40BD9C-0F55-436D-8785-ADBAA9910085}"/>
              </a:ext>
            </a:extLst>
          </p:cNvPr>
          <p:cNvSpPr txBox="1"/>
          <p:nvPr/>
        </p:nvSpPr>
        <p:spPr>
          <a:xfrm>
            <a:off x="5076940" y="1867014"/>
            <a:ext cx="626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Mỗi nhóm như vậy có số bạn là: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B95230C-195D-4731-A3C9-8838E95A2A3B}"/>
              </a:ext>
            </a:extLst>
          </p:cNvPr>
          <p:cNvSpPr txBox="1"/>
          <p:nvPr/>
        </p:nvSpPr>
        <p:spPr>
          <a:xfrm>
            <a:off x="5620504" y="2394198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35 : 5 = 7 (bạn)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7D9E9BC-A3D6-4EBD-8FBD-FD0624345992}"/>
              </a:ext>
            </a:extLst>
          </p:cNvPr>
          <p:cNvSpPr txBox="1"/>
          <p:nvPr/>
        </p:nvSpPr>
        <p:spPr>
          <a:xfrm>
            <a:off x="6577263" y="2917418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</a:t>
            </a:r>
            <a:r>
              <a:rPr lang="vi-VN" sz="2800">
                <a:solidFill>
                  <a:srgbClr val="FF0000"/>
                </a:solidFill>
              </a:rPr>
              <a:t>số: 7 bạn.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A3442089-156C-46A1-81E9-B1DAE5B65565}"/>
              </a:ext>
            </a:extLst>
          </p:cNvPr>
          <p:cNvSpPr/>
          <p:nvPr/>
        </p:nvSpPr>
        <p:spPr>
          <a:xfrm>
            <a:off x="975922" y="3478064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357A94E-76D0-4663-BD62-A9DB08D07631}"/>
              </a:ext>
            </a:extLst>
          </p:cNvPr>
          <p:cNvGrpSpPr/>
          <p:nvPr/>
        </p:nvGrpSpPr>
        <p:grpSpPr>
          <a:xfrm>
            <a:off x="1593729" y="3498028"/>
            <a:ext cx="1116312" cy="472051"/>
            <a:chOff x="1870518" y="1440653"/>
            <a:chExt cx="1116312" cy="461666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156658C-D2C6-4C11-AD01-60AEFEC64881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94223F3A-003C-4EE9-A832-BFE0C9F6B567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8DDBAF3-1453-46C5-BFEF-E16C0756DEA3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5CD22E6-9D0D-4F41-8969-28250D0B2022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BB1C7AF9-E7F1-4C21-B735-0EAA454100B9}"/>
              </a:ext>
            </a:extLst>
          </p:cNvPr>
          <p:cNvSpPr txBox="1"/>
          <p:nvPr/>
        </p:nvSpPr>
        <p:spPr>
          <a:xfrm>
            <a:off x="2324233" y="397007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38A2C13-138D-4EE0-A5C2-B628076D90CA}"/>
              </a:ext>
            </a:extLst>
          </p:cNvPr>
          <p:cNvSpPr txBox="1"/>
          <p:nvPr/>
        </p:nvSpPr>
        <p:spPr>
          <a:xfrm>
            <a:off x="2324233" y="544732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A97804E2-E27F-42B2-9C43-9038FC5EE83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86538" y="3615255"/>
            <a:ext cx="6361897" cy="2860309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039D52B7-5724-4701-9B1B-C60197965F28}"/>
              </a:ext>
            </a:extLst>
          </p:cNvPr>
          <p:cNvSpPr txBox="1"/>
          <p:nvPr/>
        </p:nvSpPr>
        <p:spPr>
          <a:xfrm>
            <a:off x="6110427" y="4031739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DB024BC-0EF6-4B4B-B89A-F03FEE78A949}"/>
              </a:ext>
            </a:extLst>
          </p:cNvPr>
          <p:cNvSpPr txBox="1"/>
          <p:nvPr/>
        </p:nvSpPr>
        <p:spPr>
          <a:xfrm>
            <a:off x="8582680" y="3987340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A632D80-CB5B-4781-BD10-A8FC45B6810A}"/>
              </a:ext>
            </a:extLst>
          </p:cNvPr>
          <p:cNvSpPr txBox="1"/>
          <p:nvPr/>
        </p:nvSpPr>
        <p:spPr>
          <a:xfrm>
            <a:off x="6077113" y="5428716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329C8F6-DC32-43A2-9B24-4631CF7289C7}"/>
              </a:ext>
            </a:extLst>
          </p:cNvPr>
          <p:cNvSpPr txBox="1"/>
          <p:nvPr/>
        </p:nvSpPr>
        <p:spPr>
          <a:xfrm>
            <a:off x="8326199" y="5535387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40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691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/>
      <p:bldP spid="59" grpId="0"/>
      <p:bldP spid="60" grpId="0"/>
      <p:bldP spid="61" grpId="0"/>
      <p:bldP spid="62" grpId="0" animBg="1"/>
      <p:bldP spid="68" grpId="0"/>
      <p:bldP spid="69" grpId="0"/>
      <p:bldP spid="71" grpId="0" animBg="1"/>
      <p:bldP spid="72" grpId="0" animBg="1"/>
      <p:bldP spid="73" grpId="0" animBg="1"/>
      <p:bldP spid="7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D1B15F8-948A-474B-A565-A15E93E1A35D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gB{F8B65D41-6856-45FE-9996-140E2DCF763A}&quot;,&quot;C:\\Users\\TUYET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45.Tiết 2. Luyentapchun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03558BF-9742-40DA-9442-4ACE25005409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BB9F23E-5514-466E-8446-A9E92D9D26F6}:30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C599ED2-0421-45B1-B0BD-D212D0131F1E}:29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ECBEE10-4B3B-410B-84A4-F14BEC01FD91}:30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620A986-D020-4063-B755-E3D18C6715C5}:305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2206</TotalTime>
  <Words>118</Words>
  <Application>Microsoft Office PowerPoint</Application>
  <PresentationFormat>Widescreen</PresentationFormat>
  <Paragraphs>49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Bai45.Tiết 2. Luyentapchung</dc:title>
  <dc:creator>Phạm Thanh Hằng (ADAS – GV)</dc:creator>
  <cp:lastModifiedBy>Administrator</cp:lastModifiedBy>
  <cp:revision>205</cp:revision>
  <dcterms:created xsi:type="dcterms:W3CDTF">2021-06-02T01:34:28Z</dcterms:created>
  <dcterms:modified xsi:type="dcterms:W3CDTF">2026-02-27T00:50:44Z</dcterms:modified>
</cp:coreProperties>
</file>