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2" r:id="rId3"/>
    <p:sldId id="306" r:id="rId4"/>
    <p:sldId id="307" r:id="rId5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345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microsoft.com/office/2007/relationships/hdphoto" Target="../media/hdphoto7.wdp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76037" y="1334177"/>
            <a:ext cx="8079840" cy="40564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8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3)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8" y="5038595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C02624-0804-44E7-ABED-5F4E3F981EA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5.Tiêt 3.Luyentapchu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C702A1-2C29-42DB-A208-416768E86B93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5FC183-2316-40C1-B625-17664A5847DD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CEDACE-BD01-4475-A25E-CAA6F1A7866A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7A840E-3904-445E-97E0-C6D0C6F4D5BF}:30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131</Words>
  <Application>Microsoft Office PowerPoint</Application>
  <PresentationFormat>Widescreen</PresentationFormat>
  <Paragraphs>56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Bai45.Tiêt 3.Luyentapchung</dc:title>
  <dc:creator>Phạm Thanh Hằng (ADAS – GV)</dc:creator>
  <cp:lastModifiedBy>Administrator</cp:lastModifiedBy>
  <cp:revision>205</cp:revision>
  <dcterms:created xsi:type="dcterms:W3CDTF">2021-06-02T01:34:28Z</dcterms:created>
  <dcterms:modified xsi:type="dcterms:W3CDTF">2026-02-27T00:54:59Z</dcterms:modified>
</cp:coreProperties>
</file>