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audio2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8"/>
  </p:notesMasterIdLst>
  <p:sldIdLst>
    <p:sldId id="308" r:id="rId3"/>
    <p:sldId id="257" r:id="rId4"/>
    <p:sldId id="309" r:id="rId5"/>
    <p:sldId id="258" r:id="rId6"/>
    <p:sldId id="259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4863F-E92A-45EA-8BE2-A3CF2554046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D3B43-689F-4726-B1CA-E0281F837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8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3B43-689F-4726-B1CA-E0281F837A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7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5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1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5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62396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777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3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51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11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1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61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07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2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51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6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2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42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06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0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1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2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8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5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96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76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3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06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1E47EF2-FE21-48D4-8E65-4DC159AA04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AAE020-E325-4F0F-BFA7-2C995EC6BF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936D8-8D6D-405F-B071-A6DDEE2C2D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DC7D1-C3F6-44C7-B5E6-026D9FEAE7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9061A-C1EC-4E99-B286-2DDBD2D23F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39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6.png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1F1B2BF2-A0B1-F700-E02F-615B92312A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1863236"/>
            <a:ext cx="8924208" cy="3107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534377" y="769182"/>
            <a:ext cx="5818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Đồng hồ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chỉ mấy 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11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5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38B5C-90C1-446D-92F0-B3031AFA53F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72" y="1735398"/>
            <a:ext cx="2412221" cy="247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6 giờ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3860" y="5493630"/>
            <a:ext cx="3715341" cy="1568449"/>
            <a:chOff x="3151662" y="3336791"/>
            <a:chExt cx="2786506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giờ 30 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62" y="333679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652549" cy="1568449"/>
            <a:chOff x="4703762" y="4144187"/>
            <a:chExt cx="2739412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435719" y="4321030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6 giờ 15phút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85" y="499682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77A80-534A-4B34-A1B7-B52017DE6520}"/>
              </a:ext>
            </a:extLst>
          </p:cNvPr>
          <p:cNvSpPr txBox="1"/>
          <p:nvPr/>
        </p:nvSpPr>
        <p:spPr>
          <a:xfrm>
            <a:off x="2744652" y="731108"/>
            <a:ext cx="4987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Bạn Mai ăn sáng lúc mấy giờ?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954C1-6D74-4A18-9205-F9508BB70C6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77" y="2062721"/>
            <a:ext cx="3653147" cy="2095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657600" y="1623917"/>
            <a:ext cx="4652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2" cy="1568449"/>
            <a:chOff x="1671788" y="4144188"/>
            <a:chExt cx="2569651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509942" y="4319549"/>
              <a:ext cx="1731497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143240" y="5518151"/>
            <a:ext cx="3615961" cy="1568449"/>
            <a:chOff x="3226197" y="3355182"/>
            <a:chExt cx="2711971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8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197" y="3355182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8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60" y="505346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C38BB-4BE9-71A3-0BC4-FFCD26E5D1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532" y="1327908"/>
            <a:ext cx="3681632" cy="2309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48DD4E3-441B-420B-8E7F-5C8B3AE0CF7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gB{F8B65D41-6856-45FE-9996-140E2DCF763A}&quot;,&quot;C:\\Users\\TUYET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C - Điều ước tặng cô . Tuyế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15380B-E706-45E7-AA20-2C484E128A22}: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0C46AC-A511-4A8F-A94C-DFE6663D77AC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1BF3F7-2FEB-462D-8429-D69C5849D322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0648A3-B98A-4836-A35D-3FAE7BC613D3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D10D2C-FA6E-470F-B442-F09A47143148}:259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54</Words>
  <Application>Microsoft Office PowerPoint</Application>
  <PresentationFormat>Widescreen</PresentationFormat>
  <Paragraphs>14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庞门正道标题体</vt:lpstr>
      <vt:lpstr>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 - Điều ước tặng cô . Tuyết</dc:title>
  <dc:creator>Thao Tran</dc:creator>
  <cp:lastModifiedBy>Administrator</cp:lastModifiedBy>
  <cp:revision>12</cp:revision>
  <dcterms:created xsi:type="dcterms:W3CDTF">2023-02-05T04:41:23Z</dcterms:created>
  <dcterms:modified xsi:type="dcterms:W3CDTF">2026-02-27T01:00:58Z</dcterms:modified>
</cp:coreProperties>
</file>