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3" r:id="rId4"/>
    <p:sldId id="295" r:id="rId5"/>
    <p:sldId id="296" r:id="rId6"/>
    <p:sldId id="299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123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45968" y="1375037"/>
            <a:ext cx="7973850" cy="37708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  <a:endParaRPr lang="en-US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 </a:t>
            </a:r>
            <a:r>
              <a:rPr lang="en-US" sz="72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2 )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AE31691-811A-4437-AC4A-A8A14336A73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6.Tiet 2.Khoitru,khoica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6C01DA-7900-4A96-B931-6D47E07D101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47D283-5759-4A86-B797-244B9BB8F78D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E0E37B-68F1-46EF-B27C-3208AD5ECF20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6E12DA-9DCD-473A-8BBA-204B901A28D6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B77972-1686-4E6C-B872-065CCE452FCA}:2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DAAB49-56F4-4770-8FC3-2C1F3138C07C}:29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178</Words>
  <Application>Microsoft Office PowerPoint</Application>
  <PresentationFormat>Widescreen</PresentationFormat>
  <Paragraphs>60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Bai46.Tiet 2.Khoitru,khoicau</dc:title>
  <dc:creator>Phạm Thanh Hằng (ADAS – GV)</dc:creator>
  <cp:lastModifiedBy>Administrator</cp:lastModifiedBy>
  <cp:revision>220</cp:revision>
  <dcterms:created xsi:type="dcterms:W3CDTF">2021-06-02T01:34:28Z</dcterms:created>
  <dcterms:modified xsi:type="dcterms:W3CDTF">2026-02-27T01:39:12Z</dcterms:modified>
</cp:coreProperties>
</file>