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02" r:id="rId3"/>
    <p:sldId id="304" r:id="rId4"/>
    <p:sldId id="295" r:id="rId5"/>
    <p:sldId id="296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100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84509" y="1323992"/>
            <a:ext cx="8079840" cy="405649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 </a:t>
            </a: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1 )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D464AF-D7F0-47EF-9B3B-F8EF1432B10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7.Tiet 1.Luyentapchun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CFC282-44BC-483E-A53D-4CB3D3E302A2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1538B1-7F6B-4C29-88D0-91AC07DD6BD5}:3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42EDBA-7AAB-4DE4-95DD-7A42B98645A3}:30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34E9D8-96AF-4051-8350-78EDFC26CECC}: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232044-330D-47A5-A38D-776772752127}:296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127</Words>
  <Application>Microsoft Office PowerPoint</Application>
  <PresentationFormat>Widescreen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Bai47.Tiet 1.Luyentapchung</dc:title>
  <dc:creator>Phạm Thanh Hằng (ADAS – GV)</dc:creator>
  <cp:lastModifiedBy>Administrator</cp:lastModifiedBy>
  <cp:revision>228</cp:revision>
  <dcterms:created xsi:type="dcterms:W3CDTF">2021-06-02T01:34:28Z</dcterms:created>
  <dcterms:modified xsi:type="dcterms:W3CDTF">2026-02-27T01:44:21Z</dcterms:modified>
</cp:coreProperties>
</file>