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6" r:id="rId3"/>
    <p:sldId id="305" r:id="rId4"/>
    <p:sldId id="307" r:id="rId5"/>
    <p:sldId id="308" r:id="rId6"/>
    <p:sldId id="309" r:id="rId7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C8"/>
    <a:srgbClr val="076EB7"/>
    <a:srgbClr val="8CC63F"/>
    <a:srgbClr val="ED008C"/>
    <a:srgbClr val="D34CD6"/>
    <a:srgbClr val="FFF0D1"/>
    <a:srgbClr val="E4EAD1"/>
    <a:srgbClr val="BFF88C"/>
    <a:srgbClr val="FFFAC2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90" d="100"/>
          <a:sy n="90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27/02/2026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4968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666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6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82909" y="1334177"/>
            <a:ext cx="8079840" cy="40564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en-US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(</a:t>
            </a:r>
            <a:r>
              <a:rPr lang="en-US" sz="80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2)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1677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AB9B79B4-3295-46E0-A410-553163F41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B34F01C-F874-409B-854A-8A8CCFAF9BE6}"/>
              </a:ext>
            </a:extLst>
          </p:cNvPr>
          <p:cNvSpPr/>
          <p:nvPr/>
        </p:nvSpPr>
        <p:spPr>
          <a:xfrm>
            <a:off x="1343874" y="130088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E1DB8-8CE5-495B-8A7E-48186F027624}"/>
              </a:ext>
            </a:extLst>
          </p:cNvPr>
          <p:cNvSpPr txBox="1"/>
          <p:nvPr/>
        </p:nvSpPr>
        <p:spPr>
          <a:xfrm>
            <a:off x="1781196" y="1300889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đồ vật có dạng khối nào?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B42FC2-8430-4B5A-8D05-E928384B31D9}"/>
              </a:ext>
            </a:extLst>
          </p:cNvPr>
          <p:cNvGrpSpPr/>
          <p:nvPr/>
        </p:nvGrpSpPr>
        <p:grpSpPr>
          <a:xfrm>
            <a:off x="994772" y="1959779"/>
            <a:ext cx="9853354" cy="1602047"/>
            <a:chOff x="864305" y="1059378"/>
            <a:chExt cx="9853354" cy="16020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54979D-DBA8-4B91-9033-DDBDF1058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6385"/>
            <a:stretch/>
          </p:blipFill>
          <p:spPr>
            <a:xfrm>
              <a:off x="864305" y="1059378"/>
              <a:ext cx="1330255" cy="160204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AE42BE-6DD2-471E-A9DE-86A22851A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9228" r="57157"/>
            <a:stretch/>
          </p:blipFill>
          <p:spPr>
            <a:xfrm>
              <a:off x="2194560" y="1059378"/>
              <a:ext cx="1330255" cy="160204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10F7A2-F801-4B18-99B4-0E69CBF63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8168" r="28217"/>
            <a:stretch/>
          </p:blipFill>
          <p:spPr>
            <a:xfrm>
              <a:off x="3376776" y="1059378"/>
              <a:ext cx="1330255" cy="160204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81791A-E9C6-4FBD-AAA8-00A07C6EAF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076" r="309"/>
            <a:stretch/>
          </p:blipFill>
          <p:spPr>
            <a:xfrm>
              <a:off x="4735513" y="1059378"/>
              <a:ext cx="1330255" cy="16020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0ACDD1-7247-427F-9476-9B97C379FA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5" r="83324" b="11008"/>
            <a:stretch/>
          </p:blipFill>
          <p:spPr>
            <a:xfrm>
              <a:off x="5943599" y="1059378"/>
              <a:ext cx="1443545" cy="16020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6B959FB-08B0-4D79-8AF9-EE9DBC68F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9045" t="-1352" r="39432" b="12360"/>
            <a:stretch/>
          </p:blipFill>
          <p:spPr>
            <a:xfrm>
              <a:off x="7151685" y="1059378"/>
              <a:ext cx="1933321" cy="160204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D6B58A-946D-48B1-BB23-97DF145CB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614" t="1812" r="-137" b="9196"/>
            <a:stretch/>
          </p:blipFill>
          <p:spPr>
            <a:xfrm>
              <a:off x="8784338" y="1059378"/>
              <a:ext cx="1933321" cy="160204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5E582B-0D35-4716-ADCE-69F9905AC699}"/>
              </a:ext>
            </a:extLst>
          </p:cNvPr>
          <p:cNvGrpSpPr/>
          <p:nvPr/>
        </p:nvGrpSpPr>
        <p:grpSpPr>
          <a:xfrm>
            <a:off x="994772" y="4950251"/>
            <a:ext cx="9745095" cy="606860"/>
            <a:chOff x="1051336" y="3088561"/>
            <a:chExt cx="9745095" cy="60686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7FA79D1-42C5-4EE5-A49D-D2AD64304CB9}"/>
                </a:ext>
              </a:extLst>
            </p:cNvPr>
            <p:cNvSpPr/>
            <p:nvPr/>
          </p:nvSpPr>
          <p:spPr>
            <a:xfrm>
              <a:off x="1051336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cầu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4C3F273-165A-47B9-A64D-7827E03D351B}"/>
                </a:ext>
              </a:extLst>
            </p:cNvPr>
            <p:cNvSpPr/>
            <p:nvPr/>
          </p:nvSpPr>
          <p:spPr>
            <a:xfrm>
              <a:off x="2911281" y="3088561"/>
              <a:ext cx="2770184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lập phương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E240164-CB56-475F-9908-A66BC9383169}"/>
                </a:ext>
              </a:extLst>
            </p:cNvPr>
            <p:cNvSpPr/>
            <p:nvPr/>
          </p:nvSpPr>
          <p:spPr>
            <a:xfrm>
              <a:off x="5855314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trụ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A765E13-8FDB-45EA-B9E5-05DA1EDDCC59}"/>
                </a:ext>
              </a:extLst>
            </p:cNvPr>
            <p:cNvSpPr/>
            <p:nvPr/>
          </p:nvSpPr>
          <p:spPr>
            <a:xfrm>
              <a:off x="7749229" y="3088561"/>
              <a:ext cx="3047202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hộp chữ nhật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BBADD18-D8BD-477F-AB6A-B64021A4E774}"/>
              </a:ext>
            </a:extLst>
          </p:cNvPr>
          <p:cNvSpPr/>
          <p:nvPr/>
        </p:nvSpPr>
        <p:spPr>
          <a:xfrm>
            <a:off x="2870280" y="3201148"/>
            <a:ext cx="1223125" cy="1749103"/>
          </a:xfrm>
          <a:custGeom>
            <a:avLst/>
            <a:gdLst>
              <a:gd name="connsiteX0" fmla="*/ 22833 w 1217453"/>
              <a:gd name="connsiteY0" fmla="*/ 0 h 811162"/>
              <a:gd name="connsiteX1" fmla="*/ 111324 w 1217453"/>
              <a:gd name="connsiteY1" fmla="*/ 353962 h 811162"/>
              <a:gd name="connsiteX2" fmla="*/ 892988 w 1217453"/>
              <a:gd name="connsiteY2" fmla="*/ 471949 h 811162"/>
              <a:gd name="connsiteX3" fmla="*/ 1217453 w 1217453"/>
              <a:gd name="connsiteY3" fmla="*/ 811162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453" h="811162">
                <a:moveTo>
                  <a:pt x="22833" y="0"/>
                </a:moveTo>
                <a:cubicBezTo>
                  <a:pt x="-5435" y="137652"/>
                  <a:pt x="-33702" y="275304"/>
                  <a:pt x="111324" y="353962"/>
                </a:cubicBezTo>
                <a:cubicBezTo>
                  <a:pt x="256350" y="432620"/>
                  <a:pt x="708633" y="395749"/>
                  <a:pt x="892988" y="471949"/>
                </a:cubicBezTo>
                <a:cubicBezTo>
                  <a:pt x="1077343" y="548149"/>
                  <a:pt x="1147398" y="679655"/>
                  <a:pt x="1217453" y="81116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E67E84-18A5-4EF6-A2AA-0D2AE079CA2F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849825" y="3201148"/>
            <a:ext cx="7366441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6F65094-8B1D-4AE3-A1E5-3411831FAA72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376133" y="3429000"/>
            <a:ext cx="2282650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BE43835-8D5C-4BFA-B004-28A7A14D36DD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1854805" y="3003923"/>
            <a:ext cx="3384173" cy="1946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69F0CBB-163A-4D10-B558-A9355C2459A7}"/>
              </a:ext>
            </a:extLst>
          </p:cNvPr>
          <p:cNvCxnSpPr>
            <a:cxnSpLocks/>
          </p:cNvCxnSpPr>
          <p:nvPr/>
        </p:nvCxnSpPr>
        <p:spPr>
          <a:xfrm flipH="1">
            <a:off x="2447778" y="3206865"/>
            <a:ext cx="4395496" cy="1743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EEDAAD-3DED-4FB7-8C5B-6F2ADAF3A6F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263079" y="3201148"/>
            <a:ext cx="953187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986FB7-1901-4127-87BF-DE9B12A98FCE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6658783" y="3429000"/>
            <a:ext cx="3102736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867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BB381D61-6FA0-410F-B2A7-D2FB9C8F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4761E5A-A192-4A00-93C4-FC7AFC4CB43C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1C9DF-0318-4DC7-96C2-B7AF7EBABE6C}"/>
              </a:ext>
            </a:extLst>
          </p:cNvPr>
          <p:cNvSpPr txBox="1"/>
          <p:nvPr/>
        </p:nvSpPr>
        <p:spPr>
          <a:xfrm>
            <a:off x="3405258" y="675808"/>
            <a:ext cx="7796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C587C-563D-4FDC-AB18-36C98A014D7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294" y="1506805"/>
            <a:ext cx="8886986" cy="480165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DE60A31-CCE9-47CC-8B0C-DA72DC9D8A6C}"/>
              </a:ext>
            </a:extLst>
          </p:cNvPr>
          <p:cNvSpPr/>
          <p:nvPr/>
        </p:nvSpPr>
        <p:spPr>
          <a:xfrm>
            <a:off x="5020388" y="3696285"/>
            <a:ext cx="777399" cy="68291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AD40C9-920C-4028-80F4-C6E8388D3C21}"/>
              </a:ext>
            </a:extLst>
          </p:cNvPr>
          <p:cNvSpPr/>
          <p:nvPr/>
        </p:nvSpPr>
        <p:spPr>
          <a:xfrm rot="20884519">
            <a:off x="4331916" y="3836268"/>
            <a:ext cx="2896310" cy="132243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A125FF-5BA9-4642-B265-F0E069FDDE2B}"/>
              </a:ext>
            </a:extLst>
          </p:cNvPr>
          <p:cNvSpPr/>
          <p:nvPr/>
        </p:nvSpPr>
        <p:spPr>
          <a:xfrm rot="20664734">
            <a:off x="3618997" y="1552659"/>
            <a:ext cx="1881640" cy="184837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C27CA1-C9E5-4855-B2C9-6498D9BD66E9}"/>
              </a:ext>
            </a:extLst>
          </p:cNvPr>
          <p:cNvSpPr/>
          <p:nvPr/>
        </p:nvSpPr>
        <p:spPr>
          <a:xfrm rot="20664734">
            <a:off x="5459120" y="2704646"/>
            <a:ext cx="742822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9D03C3-EB23-4114-BA8C-C2C1A665604D}"/>
              </a:ext>
            </a:extLst>
          </p:cNvPr>
          <p:cNvSpPr/>
          <p:nvPr/>
        </p:nvSpPr>
        <p:spPr>
          <a:xfrm rot="1407970">
            <a:off x="2913030" y="4675709"/>
            <a:ext cx="984457" cy="93717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F645446-1AEF-41E8-8E63-A431D5263EF3}"/>
              </a:ext>
            </a:extLst>
          </p:cNvPr>
          <p:cNvSpPr/>
          <p:nvPr/>
        </p:nvSpPr>
        <p:spPr>
          <a:xfrm rot="1407970">
            <a:off x="7825312" y="4216470"/>
            <a:ext cx="1801482" cy="1855652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886034-8ADA-4E8C-837E-268A0AA430B8}"/>
              </a:ext>
            </a:extLst>
          </p:cNvPr>
          <p:cNvSpPr/>
          <p:nvPr/>
        </p:nvSpPr>
        <p:spPr>
          <a:xfrm rot="3494565">
            <a:off x="1797826" y="2902522"/>
            <a:ext cx="1824926" cy="169420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CCF21A-AE3E-41A9-BC51-7682E14509B0}"/>
              </a:ext>
            </a:extLst>
          </p:cNvPr>
          <p:cNvSpPr/>
          <p:nvPr/>
        </p:nvSpPr>
        <p:spPr>
          <a:xfrm rot="1407970">
            <a:off x="4574846" y="4340943"/>
            <a:ext cx="584662" cy="62986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301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7" grpId="1" animBg="1"/>
      <p:bldP spid="10" grpId="0" animBg="1"/>
      <p:bldP spid="10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75929F9-BCA6-4DF1-8CAF-595B5447A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13EEE0-FE9A-45DE-A40F-7A8872FA9D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524"/>
          <a:stretch/>
        </p:blipFill>
        <p:spPr>
          <a:xfrm>
            <a:off x="2276621" y="967217"/>
            <a:ext cx="7638757" cy="34652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AD91B75-D5E4-4AB5-A3DC-9F37DCE2B624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C4D29-F435-4FD6-AFE7-6F8FD82BFF9D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voi cần vận chuyển các khối gỗ hình như sau: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2482A-1834-429E-A0C4-A9ACA0ECDF81}"/>
              </a:ext>
            </a:extLst>
          </p:cNvPr>
          <p:cNvSpPr txBox="1"/>
          <p:nvPr/>
        </p:nvSpPr>
        <p:spPr>
          <a:xfrm>
            <a:off x="1039541" y="4528547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Khối gỗ nặng nhất có dạng khối gì?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44AA3-561D-47CB-B208-2DD3389CF99C}"/>
              </a:ext>
            </a:extLst>
          </p:cNvPr>
          <p:cNvSpPr txBox="1"/>
          <p:nvPr/>
        </p:nvSpPr>
        <p:spPr>
          <a:xfrm>
            <a:off x="6326649" y="4526029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Khối hộp chữ nhật 64 kg.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6F28D-B24B-46E1-8870-2CEB766E4046}"/>
              </a:ext>
            </a:extLst>
          </p:cNvPr>
          <p:cNvSpPr txBox="1"/>
          <p:nvPr/>
        </p:nvSpPr>
        <p:spPr>
          <a:xfrm>
            <a:off x="1039540" y="4987694"/>
            <a:ext cx="10172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Bạn voi kéo một khối gỗ có dạng khối trụ và một khối gỗ có dạng khối lập phương. Hỏi bạn voi đã kéo bao nhiêu ki-lô-gam gỗ?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594752-3D4A-4D8A-879D-162291A5F67E}"/>
              </a:ext>
            </a:extLst>
          </p:cNvPr>
          <p:cNvSpPr/>
          <p:nvPr/>
        </p:nvSpPr>
        <p:spPr>
          <a:xfrm>
            <a:off x="4011588" y="5808271"/>
            <a:ext cx="415370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800" dirty="0"/>
              <a:t>50 kg + 48 kg =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D4095C-EF6A-4351-AD02-2D8EA6F8B0AE}"/>
              </a:ext>
            </a:extLst>
          </p:cNvPr>
          <p:cNvSpPr txBox="1"/>
          <p:nvPr/>
        </p:nvSpPr>
        <p:spPr>
          <a:xfrm>
            <a:off x="6687928" y="5782704"/>
            <a:ext cx="12314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98 kg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680450-C10D-457F-AC76-9993BC8CF9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4451" y="1192305"/>
            <a:ext cx="7343775" cy="5133975"/>
          </a:xfrm>
          <a:prstGeom prst="rect">
            <a:avLst/>
          </a:prstGeom>
        </p:spPr>
      </p:pic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6E497EC2-2500-4BD0-8957-3CDF20E1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3A96188-92F1-4B0A-B358-8B9C3193C47D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915BF-B718-4524-9388-5C94A8A32051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nào nói đúng?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4F3B34-80A8-4989-A578-A2F7791899EB}"/>
              </a:ext>
            </a:extLst>
          </p:cNvPr>
          <p:cNvGrpSpPr/>
          <p:nvPr/>
        </p:nvGrpSpPr>
        <p:grpSpPr>
          <a:xfrm>
            <a:off x="730153" y="1192305"/>
            <a:ext cx="3471000" cy="4989887"/>
            <a:chOff x="730153" y="1192305"/>
            <a:chExt cx="3471000" cy="49898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04EABCC-2459-4836-B962-EE58AA331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394" r="79729"/>
            <a:stretch/>
          </p:blipFill>
          <p:spPr>
            <a:xfrm>
              <a:off x="730153" y="1192306"/>
              <a:ext cx="1765136" cy="260597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AFF047-CDA2-4B7A-BE6D-C407D4B8AA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1459" r="39664"/>
            <a:stretch/>
          </p:blipFill>
          <p:spPr>
            <a:xfrm>
              <a:off x="2436017" y="1978794"/>
              <a:ext cx="1765136" cy="260597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FF4E10-55D4-4CFD-A576-B61750E68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261" r="2862"/>
            <a:stretch/>
          </p:blipFill>
          <p:spPr>
            <a:xfrm flipH="1">
              <a:off x="1202800" y="3576220"/>
              <a:ext cx="1765136" cy="260597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9CDC78-CE83-4B98-9277-64966E0E5E70}"/>
                </a:ext>
              </a:extLst>
            </p:cNvPr>
            <p:cNvSpPr txBox="1"/>
            <p:nvPr/>
          </p:nvSpPr>
          <p:spPr>
            <a:xfrm>
              <a:off x="1202800" y="1192305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0070C0"/>
                  </a:solidFill>
                </a:rPr>
                <a:t>Hùng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FF1DB4-E709-45B9-89BB-5E82ED0BEFFB}"/>
                </a:ext>
              </a:extLst>
            </p:cNvPr>
            <p:cNvSpPr txBox="1"/>
            <p:nvPr/>
          </p:nvSpPr>
          <p:spPr>
            <a:xfrm>
              <a:off x="2857561" y="1922598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Dũng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1A6666-30CB-413E-B8D8-677EAE88A69A}"/>
                </a:ext>
              </a:extLst>
            </p:cNvPr>
            <p:cNvSpPr txBox="1"/>
            <p:nvPr/>
          </p:nvSpPr>
          <p:spPr>
            <a:xfrm>
              <a:off x="2396537" y="5258863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Linh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E964E29-F69A-42D8-8F9E-B0D04DC38E74}"/>
              </a:ext>
            </a:extLst>
          </p:cNvPr>
          <p:cNvSpPr/>
          <p:nvPr/>
        </p:nvSpPr>
        <p:spPr>
          <a:xfrm>
            <a:off x="686573" y="1192305"/>
            <a:ext cx="1808715" cy="2605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67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EF46B65-4CA6-4951-80F0-EAEF24039CF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gB{F8B65D41-6856-45FE-9996-140E2DCF763A}&quot;,&quot;C:\\Users\\TUYET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47Tiet2.Luyentapchu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A6BD46-C0D9-4245-8028-824296C37135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0FE027-4F0D-4FD3-B24C-F643209EE70A}:3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A44283-70E9-4F4B-B5AD-5B00E935567F}:3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D596F0-88AC-472E-B2A9-5159486C1E2A}:30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8CDA54-4E84-485C-8A39-D0A4CDFF0B8B}: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A6316E-EFF1-4DAC-8254-CEEFA85970AD}:309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139</Words>
  <Application>Microsoft Office PowerPoint</Application>
  <PresentationFormat>Widescreen</PresentationFormat>
  <Paragraphs>27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Bai47Tiet2.Luyentapchung</dc:title>
  <dc:creator>Phạm Thanh Hằng (ADAS – GV)</dc:creator>
  <cp:lastModifiedBy>Administrator</cp:lastModifiedBy>
  <cp:revision>228</cp:revision>
  <dcterms:created xsi:type="dcterms:W3CDTF">2021-06-02T01:34:28Z</dcterms:created>
  <dcterms:modified xsi:type="dcterms:W3CDTF">2026-02-27T01:47:12Z</dcterms:modified>
</cp:coreProperties>
</file>