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92" r:id="rId3"/>
    <p:sldId id="286" r:id="rId4"/>
    <p:sldId id="288" r:id="rId5"/>
    <p:sldId id="287" r:id="rId6"/>
    <p:sldId id="293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0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947D0-5065-4E4F-8E71-2FBFE940E233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297AC-9EE1-4BEF-A81C-5176C645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8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297AC-9EE1-4BEF-A81C-5176C64531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5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 </a:t>
            </a:r>
            <a:r>
              <a:rPr lang="en-US" sz="48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8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2)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FBE17E5-CC4A-854C-8262-6644841B14EF}"/>
              </a:ext>
            </a:extLst>
          </p:cNvPr>
          <p:cNvSpPr/>
          <p:nvPr/>
        </p:nvSpPr>
        <p:spPr>
          <a:xfrm>
            <a:off x="2797277" y="555379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90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F2AF31C-B933-4CC9-AB47-6E6F986E93F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gB{F8B65D41-6856-45FE-9996-140E2DCF763A}&quot;,&quot;C:\\Users\\TUYET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48Tiet 2.Donvichuctramnghi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687741-A674-4C6C-BA14-3AB08EB6ADBE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9E7AD4-B7B9-47BC-9954-34B314B695CC}:2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A8B385-7377-44C2-8792-744FED7C2754}: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6EC9BE-EF68-4ADD-B753-A3EE0A05467A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C1AB92-4CB5-4014-B971-DF6152E7A272}:2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BFE795-0C10-46B0-8B96-E3A6CDC0AC8A}:293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173</Words>
  <Application>Microsoft Office PowerPoint</Application>
  <PresentationFormat>Widescreen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Bai48Tiet 2.Donvichuctramnghin</dc:title>
  <dc:creator>Phạm Thanh Hằng (ADAS – GV)</dc:creator>
  <cp:lastModifiedBy>Administrator</cp:lastModifiedBy>
  <cp:revision>99</cp:revision>
  <dcterms:created xsi:type="dcterms:W3CDTF">2021-06-02T01:34:28Z</dcterms:created>
  <dcterms:modified xsi:type="dcterms:W3CDTF">2026-02-27T01:50:24Z</dcterms:modified>
</cp:coreProperties>
</file>