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8"/>
  </p:notesMasterIdLst>
  <p:sldIdLst>
    <p:sldId id="317" r:id="rId2"/>
    <p:sldId id="349" r:id="rId3"/>
    <p:sldId id="350" r:id="rId4"/>
    <p:sldId id="351" r:id="rId5"/>
    <p:sldId id="290" r:id="rId6"/>
    <p:sldId id="256" r:id="rId7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Patrick Hand" panose="00000500000000000000" pitchFamily="2" charset="0"/>
      <p:regular r:id="rId13"/>
    </p:embeddedFont>
    <p:embeddedFont>
      <p:font typeface="Patrick Hand SC" panose="00000500000000000000" pitchFamily="2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98DF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05385A-E96A-47B9-987A-C939D41442C1}">
  <a:tblStyle styleId="{3305385A-E96A-47B9-987A-C939D41442C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88" autoAdjust="0"/>
    <p:restoredTop sz="92819" autoAdjust="0"/>
  </p:normalViewPr>
  <p:slideViewPr>
    <p:cSldViewPr snapToGrid="0">
      <p:cViewPr varScale="1">
        <p:scale>
          <a:sx n="126" d="100"/>
          <a:sy n="126" d="100"/>
        </p:scale>
        <p:origin x="432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05065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acae539fd4_4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acae539fd4_4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3773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36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992625" y="1305975"/>
            <a:ext cx="2950800" cy="10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992625" y="2449425"/>
            <a:ext cx="2950800" cy="13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905000" y="1657350"/>
            <a:ext cx="53340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905000" y="3304625"/>
            <a:ext cx="53340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7" r:id="rId4"/>
    <p:sldLayoutId id="2147483658" r:id="rId5"/>
    <p:sldLayoutId id="214748367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062233" y="1032958"/>
            <a:ext cx="4777538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err="1"/>
              <a:t>Bài</a:t>
            </a:r>
            <a:r>
              <a:rPr lang="en-US" sz="6000" dirty="0"/>
              <a:t> 15: </a:t>
            </a:r>
            <a:br>
              <a:rPr lang="en-US" sz="6000" dirty="0"/>
            </a:br>
            <a:r>
              <a:rPr lang="en-US" sz="6000" dirty="0"/>
              <a:t>NHỮNG CON SAO BIỂN</a:t>
            </a:r>
            <a:endParaRPr sz="6000" b="1" dirty="0"/>
          </a:p>
        </p:txBody>
      </p:sp>
    </p:spTree>
    <p:extLst>
      <p:ext uri="{BB962C8B-B14F-4D97-AF65-F5344CB8AC3E}">
        <p14:creationId xmlns:p14="http://schemas.microsoft.com/office/powerpoint/2010/main" val="255479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5"/>
          <p:cNvSpPr txBox="1">
            <a:spLocks noGrp="1"/>
          </p:cNvSpPr>
          <p:nvPr>
            <p:ph type="title"/>
          </p:nvPr>
        </p:nvSpPr>
        <p:spPr>
          <a:xfrm>
            <a:off x="-408802" y="2376759"/>
            <a:ext cx="6033587" cy="1055700"/>
          </a:xfrm>
          <a:prstGeom prst="rect">
            <a:avLst/>
          </a:prstGeom>
        </p:spPr>
        <p:txBody>
          <a:bodyPr spcFirstLastPara="1" wrap="square" lIns="360000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/>
              <a:t>TIẾT 4</a:t>
            </a:r>
            <a:br>
              <a:rPr lang="en-GB" sz="5400"/>
            </a:br>
            <a:r>
              <a:rPr lang="en-GB" sz="5400">
                <a:solidFill>
                  <a:schemeClr val="accent3"/>
                </a:solidFill>
              </a:rPr>
              <a:t>Bảo vệ môi trường</a:t>
            </a:r>
            <a:endParaRPr sz="5400">
              <a:solidFill>
                <a:schemeClr val="accent3"/>
              </a:solidFill>
            </a:endParaRPr>
          </a:p>
        </p:txBody>
      </p:sp>
      <p:grpSp>
        <p:nvGrpSpPr>
          <p:cNvPr id="288" name="Google Shape;288;p35"/>
          <p:cNvGrpSpPr/>
          <p:nvPr/>
        </p:nvGrpSpPr>
        <p:grpSpPr>
          <a:xfrm>
            <a:off x="5630130" y="1009210"/>
            <a:ext cx="2685457" cy="2852849"/>
            <a:chOff x="5970825" y="1928038"/>
            <a:chExt cx="1569800" cy="1667650"/>
          </a:xfrm>
        </p:grpSpPr>
        <p:sp>
          <p:nvSpPr>
            <p:cNvPr id="289" name="Google Shape;289;p35"/>
            <p:cNvSpPr/>
            <p:nvPr/>
          </p:nvSpPr>
          <p:spPr>
            <a:xfrm>
              <a:off x="6216675" y="1948963"/>
              <a:ext cx="1179075" cy="853200"/>
            </a:xfrm>
            <a:custGeom>
              <a:avLst/>
              <a:gdLst/>
              <a:ahLst/>
              <a:cxnLst/>
              <a:rect l="l" t="t" r="r" b="b"/>
              <a:pathLst>
                <a:path w="47163" h="34128" extrusionOk="0">
                  <a:moveTo>
                    <a:pt x="46785" y="22201"/>
                  </a:moveTo>
                  <a:cubicBezTo>
                    <a:pt x="46221" y="21217"/>
                    <a:pt x="45844" y="20150"/>
                    <a:pt x="45216" y="19209"/>
                  </a:cubicBezTo>
                  <a:cubicBezTo>
                    <a:pt x="44881" y="18685"/>
                    <a:pt x="44861" y="18079"/>
                    <a:pt x="45321" y="17556"/>
                  </a:cubicBezTo>
                  <a:cubicBezTo>
                    <a:pt x="45865" y="16928"/>
                    <a:pt x="46179" y="16216"/>
                    <a:pt x="46074" y="15379"/>
                  </a:cubicBezTo>
                  <a:cubicBezTo>
                    <a:pt x="46053" y="15191"/>
                    <a:pt x="46074" y="14982"/>
                    <a:pt x="46074" y="14773"/>
                  </a:cubicBezTo>
                  <a:cubicBezTo>
                    <a:pt x="46116" y="14438"/>
                    <a:pt x="45969" y="14187"/>
                    <a:pt x="45760" y="13915"/>
                  </a:cubicBezTo>
                  <a:cubicBezTo>
                    <a:pt x="45384" y="13475"/>
                    <a:pt x="45007" y="12994"/>
                    <a:pt x="44651" y="12534"/>
                  </a:cubicBezTo>
                  <a:cubicBezTo>
                    <a:pt x="44442" y="12262"/>
                    <a:pt x="44191" y="12011"/>
                    <a:pt x="43940" y="11802"/>
                  </a:cubicBezTo>
                  <a:cubicBezTo>
                    <a:pt x="43187" y="11216"/>
                    <a:pt x="42475" y="10546"/>
                    <a:pt x="41555" y="10170"/>
                  </a:cubicBezTo>
                  <a:cubicBezTo>
                    <a:pt x="41366" y="10107"/>
                    <a:pt x="41220" y="9960"/>
                    <a:pt x="41032" y="9856"/>
                  </a:cubicBezTo>
                  <a:cubicBezTo>
                    <a:pt x="40676" y="9709"/>
                    <a:pt x="40529" y="9416"/>
                    <a:pt x="40571" y="9061"/>
                  </a:cubicBezTo>
                  <a:cubicBezTo>
                    <a:pt x="40592" y="8454"/>
                    <a:pt x="40592" y="7847"/>
                    <a:pt x="40613" y="7282"/>
                  </a:cubicBezTo>
                  <a:cubicBezTo>
                    <a:pt x="40676" y="6068"/>
                    <a:pt x="39943" y="5357"/>
                    <a:pt x="39044" y="4729"/>
                  </a:cubicBezTo>
                  <a:cubicBezTo>
                    <a:pt x="38270" y="4499"/>
                    <a:pt x="37495" y="4164"/>
                    <a:pt x="36658" y="4164"/>
                  </a:cubicBezTo>
                  <a:cubicBezTo>
                    <a:pt x="35257" y="4164"/>
                    <a:pt x="33813" y="4102"/>
                    <a:pt x="32411" y="4081"/>
                  </a:cubicBezTo>
                  <a:cubicBezTo>
                    <a:pt x="31951" y="4081"/>
                    <a:pt x="31490" y="3997"/>
                    <a:pt x="31072" y="4248"/>
                  </a:cubicBezTo>
                  <a:cubicBezTo>
                    <a:pt x="30967" y="4290"/>
                    <a:pt x="30779" y="4269"/>
                    <a:pt x="30653" y="4290"/>
                  </a:cubicBezTo>
                  <a:cubicBezTo>
                    <a:pt x="29900" y="4290"/>
                    <a:pt x="29754" y="4164"/>
                    <a:pt x="29733" y="3432"/>
                  </a:cubicBezTo>
                  <a:cubicBezTo>
                    <a:pt x="29733" y="3160"/>
                    <a:pt x="29733" y="2909"/>
                    <a:pt x="29649" y="2679"/>
                  </a:cubicBezTo>
                  <a:cubicBezTo>
                    <a:pt x="29398" y="2093"/>
                    <a:pt x="29021" y="1591"/>
                    <a:pt x="28477" y="1256"/>
                  </a:cubicBezTo>
                  <a:cubicBezTo>
                    <a:pt x="28017" y="963"/>
                    <a:pt x="27515" y="649"/>
                    <a:pt x="27034" y="377"/>
                  </a:cubicBezTo>
                  <a:cubicBezTo>
                    <a:pt x="26783" y="210"/>
                    <a:pt x="26490" y="126"/>
                    <a:pt x="26155" y="105"/>
                  </a:cubicBezTo>
                  <a:cubicBezTo>
                    <a:pt x="23623" y="1"/>
                    <a:pt x="23623" y="1"/>
                    <a:pt x="21154" y="796"/>
                  </a:cubicBezTo>
                  <a:cubicBezTo>
                    <a:pt x="21133" y="796"/>
                    <a:pt x="21112" y="817"/>
                    <a:pt x="21070" y="817"/>
                  </a:cubicBezTo>
                  <a:cubicBezTo>
                    <a:pt x="20757" y="859"/>
                    <a:pt x="20526" y="1047"/>
                    <a:pt x="20275" y="1235"/>
                  </a:cubicBezTo>
                  <a:cubicBezTo>
                    <a:pt x="19752" y="1633"/>
                    <a:pt x="19229" y="1988"/>
                    <a:pt x="18727" y="2428"/>
                  </a:cubicBezTo>
                  <a:cubicBezTo>
                    <a:pt x="18434" y="2700"/>
                    <a:pt x="18099" y="2783"/>
                    <a:pt x="17702" y="2616"/>
                  </a:cubicBezTo>
                  <a:cubicBezTo>
                    <a:pt x="17513" y="2532"/>
                    <a:pt x="17304" y="2491"/>
                    <a:pt x="17137" y="2511"/>
                  </a:cubicBezTo>
                  <a:cubicBezTo>
                    <a:pt x="16321" y="2616"/>
                    <a:pt x="15484" y="2700"/>
                    <a:pt x="14689" y="2909"/>
                  </a:cubicBezTo>
                  <a:cubicBezTo>
                    <a:pt x="14124" y="3035"/>
                    <a:pt x="13580" y="3307"/>
                    <a:pt x="13057" y="3579"/>
                  </a:cubicBezTo>
                  <a:cubicBezTo>
                    <a:pt x="12178" y="4060"/>
                    <a:pt x="11487" y="4708"/>
                    <a:pt x="10818" y="5420"/>
                  </a:cubicBezTo>
                  <a:cubicBezTo>
                    <a:pt x="10462" y="5817"/>
                    <a:pt x="10085" y="6257"/>
                    <a:pt x="10044" y="6801"/>
                  </a:cubicBezTo>
                  <a:cubicBezTo>
                    <a:pt x="9960" y="7429"/>
                    <a:pt x="9646" y="7973"/>
                    <a:pt x="9709" y="8642"/>
                  </a:cubicBezTo>
                  <a:cubicBezTo>
                    <a:pt x="9730" y="8977"/>
                    <a:pt x="9541" y="9207"/>
                    <a:pt x="9186" y="9333"/>
                  </a:cubicBezTo>
                  <a:cubicBezTo>
                    <a:pt x="8391" y="9605"/>
                    <a:pt x="7658" y="9939"/>
                    <a:pt x="6926" y="10337"/>
                  </a:cubicBezTo>
                  <a:cubicBezTo>
                    <a:pt x="6382" y="10651"/>
                    <a:pt x="5859" y="10965"/>
                    <a:pt x="5420" y="11425"/>
                  </a:cubicBezTo>
                  <a:cubicBezTo>
                    <a:pt x="5148" y="11718"/>
                    <a:pt x="4834" y="11990"/>
                    <a:pt x="4541" y="12262"/>
                  </a:cubicBezTo>
                  <a:cubicBezTo>
                    <a:pt x="4290" y="12534"/>
                    <a:pt x="4080" y="12827"/>
                    <a:pt x="3850" y="13099"/>
                  </a:cubicBezTo>
                  <a:cubicBezTo>
                    <a:pt x="3578" y="13413"/>
                    <a:pt x="3453" y="13789"/>
                    <a:pt x="3474" y="14208"/>
                  </a:cubicBezTo>
                  <a:cubicBezTo>
                    <a:pt x="3495" y="14668"/>
                    <a:pt x="3369" y="15170"/>
                    <a:pt x="3767" y="15568"/>
                  </a:cubicBezTo>
                  <a:cubicBezTo>
                    <a:pt x="4018" y="15861"/>
                    <a:pt x="3976" y="16279"/>
                    <a:pt x="3913" y="16635"/>
                  </a:cubicBezTo>
                  <a:cubicBezTo>
                    <a:pt x="3892" y="16928"/>
                    <a:pt x="3683" y="17074"/>
                    <a:pt x="3453" y="17221"/>
                  </a:cubicBezTo>
                  <a:cubicBezTo>
                    <a:pt x="3327" y="17284"/>
                    <a:pt x="3223" y="17388"/>
                    <a:pt x="3139" y="17493"/>
                  </a:cubicBezTo>
                  <a:cubicBezTo>
                    <a:pt x="2825" y="17869"/>
                    <a:pt x="2490" y="18204"/>
                    <a:pt x="2197" y="18602"/>
                  </a:cubicBezTo>
                  <a:cubicBezTo>
                    <a:pt x="2072" y="18790"/>
                    <a:pt x="1925" y="18957"/>
                    <a:pt x="1821" y="19146"/>
                  </a:cubicBezTo>
                  <a:cubicBezTo>
                    <a:pt x="1590" y="19522"/>
                    <a:pt x="1381" y="19878"/>
                    <a:pt x="1151" y="20213"/>
                  </a:cubicBezTo>
                  <a:cubicBezTo>
                    <a:pt x="879" y="20527"/>
                    <a:pt x="733" y="20882"/>
                    <a:pt x="649" y="21301"/>
                  </a:cubicBezTo>
                  <a:cubicBezTo>
                    <a:pt x="461" y="22180"/>
                    <a:pt x="230" y="23079"/>
                    <a:pt x="84" y="23958"/>
                  </a:cubicBezTo>
                  <a:cubicBezTo>
                    <a:pt x="0" y="24377"/>
                    <a:pt x="42" y="24795"/>
                    <a:pt x="84" y="25214"/>
                  </a:cubicBezTo>
                  <a:cubicBezTo>
                    <a:pt x="105" y="25548"/>
                    <a:pt x="230" y="25862"/>
                    <a:pt x="293" y="26218"/>
                  </a:cubicBezTo>
                  <a:cubicBezTo>
                    <a:pt x="398" y="27055"/>
                    <a:pt x="733" y="27787"/>
                    <a:pt x="1172" y="28478"/>
                  </a:cubicBezTo>
                  <a:cubicBezTo>
                    <a:pt x="1298" y="28666"/>
                    <a:pt x="1402" y="28875"/>
                    <a:pt x="1486" y="29084"/>
                  </a:cubicBezTo>
                  <a:cubicBezTo>
                    <a:pt x="1611" y="29587"/>
                    <a:pt x="1883" y="30005"/>
                    <a:pt x="2135" y="30444"/>
                  </a:cubicBezTo>
                  <a:cubicBezTo>
                    <a:pt x="2532" y="31072"/>
                    <a:pt x="2867" y="31721"/>
                    <a:pt x="3495" y="32139"/>
                  </a:cubicBezTo>
                  <a:cubicBezTo>
                    <a:pt x="3704" y="32286"/>
                    <a:pt x="3746" y="32516"/>
                    <a:pt x="3641" y="32662"/>
                  </a:cubicBezTo>
                  <a:cubicBezTo>
                    <a:pt x="3536" y="32851"/>
                    <a:pt x="3348" y="32934"/>
                    <a:pt x="3139" y="32913"/>
                  </a:cubicBezTo>
                  <a:cubicBezTo>
                    <a:pt x="2971" y="32872"/>
                    <a:pt x="2825" y="32830"/>
                    <a:pt x="2637" y="32767"/>
                  </a:cubicBezTo>
                  <a:cubicBezTo>
                    <a:pt x="2553" y="33018"/>
                    <a:pt x="2490" y="33185"/>
                    <a:pt x="2448" y="33374"/>
                  </a:cubicBezTo>
                  <a:cubicBezTo>
                    <a:pt x="2407" y="33583"/>
                    <a:pt x="2386" y="33792"/>
                    <a:pt x="2344" y="34022"/>
                  </a:cubicBezTo>
                  <a:cubicBezTo>
                    <a:pt x="3536" y="33918"/>
                    <a:pt x="4687" y="33813"/>
                    <a:pt x="5796" y="33771"/>
                  </a:cubicBezTo>
                  <a:cubicBezTo>
                    <a:pt x="6926" y="33688"/>
                    <a:pt x="8056" y="33771"/>
                    <a:pt x="9290" y="33604"/>
                  </a:cubicBezTo>
                  <a:cubicBezTo>
                    <a:pt x="8809" y="33039"/>
                    <a:pt x="8286" y="32641"/>
                    <a:pt x="7993" y="32035"/>
                  </a:cubicBezTo>
                  <a:cubicBezTo>
                    <a:pt x="7721" y="31470"/>
                    <a:pt x="7470" y="30863"/>
                    <a:pt x="7114" y="30319"/>
                  </a:cubicBezTo>
                  <a:cubicBezTo>
                    <a:pt x="6466" y="30507"/>
                    <a:pt x="5859" y="30528"/>
                    <a:pt x="5252" y="30235"/>
                  </a:cubicBezTo>
                  <a:cubicBezTo>
                    <a:pt x="5106" y="30152"/>
                    <a:pt x="4917" y="30193"/>
                    <a:pt x="4750" y="30131"/>
                  </a:cubicBezTo>
                  <a:cubicBezTo>
                    <a:pt x="4018" y="29921"/>
                    <a:pt x="3474" y="29419"/>
                    <a:pt x="2951" y="28896"/>
                  </a:cubicBezTo>
                  <a:cubicBezTo>
                    <a:pt x="2909" y="28854"/>
                    <a:pt x="2867" y="28750"/>
                    <a:pt x="2846" y="28666"/>
                  </a:cubicBezTo>
                  <a:cubicBezTo>
                    <a:pt x="2532" y="27934"/>
                    <a:pt x="2281" y="27180"/>
                    <a:pt x="2407" y="26364"/>
                  </a:cubicBezTo>
                  <a:cubicBezTo>
                    <a:pt x="2427" y="26218"/>
                    <a:pt x="2427" y="26030"/>
                    <a:pt x="2407" y="25841"/>
                  </a:cubicBezTo>
                  <a:cubicBezTo>
                    <a:pt x="2386" y="25402"/>
                    <a:pt x="2595" y="25004"/>
                    <a:pt x="2867" y="24691"/>
                  </a:cubicBezTo>
                  <a:cubicBezTo>
                    <a:pt x="3139" y="24398"/>
                    <a:pt x="3453" y="24146"/>
                    <a:pt x="3746" y="23854"/>
                  </a:cubicBezTo>
                  <a:cubicBezTo>
                    <a:pt x="3913" y="23707"/>
                    <a:pt x="4101" y="23623"/>
                    <a:pt x="4373" y="23623"/>
                  </a:cubicBezTo>
                  <a:cubicBezTo>
                    <a:pt x="5440" y="23644"/>
                    <a:pt x="6487" y="23414"/>
                    <a:pt x="7554" y="23226"/>
                  </a:cubicBezTo>
                  <a:cubicBezTo>
                    <a:pt x="8056" y="23142"/>
                    <a:pt x="8474" y="22933"/>
                    <a:pt x="8830" y="22598"/>
                  </a:cubicBezTo>
                  <a:cubicBezTo>
                    <a:pt x="9395" y="22096"/>
                    <a:pt x="9918" y="21573"/>
                    <a:pt x="10441" y="21050"/>
                  </a:cubicBezTo>
                  <a:cubicBezTo>
                    <a:pt x="10692" y="20820"/>
                    <a:pt x="10818" y="20506"/>
                    <a:pt x="10881" y="20171"/>
                  </a:cubicBezTo>
                  <a:cubicBezTo>
                    <a:pt x="10985" y="19439"/>
                    <a:pt x="11278" y="18748"/>
                    <a:pt x="11194" y="17995"/>
                  </a:cubicBezTo>
                  <a:cubicBezTo>
                    <a:pt x="11194" y="17953"/>
                    <a:pt x="11194" y="17890"/>
                    <a:pt x="11215" y="17848"/>
                  </a:cubicBezTo>
                  <a:cubicBezTo>
                    <a:pt x="11320" y="17367"/>
                    <a:pt x="11759" y="17158"/>
                    <a:pt x="12220" y="17388"/>
                  </a:cubicBezTo>
                  <a:cubicBezTo>
                    <a:pt x="12387" y="17493"/>
                    <a:pt x="12534" y="17639"/>
                    <a:pt x="12680" y="17765"/>
                  </a:cubicBezTo>
                  <a:cubicBezTo>
                    <a:pt x="12889" y="17974"/>
                    <a:pt x="13161" y="18079"/>
                    <a:pt x="13433" y="18100"/>
                  </a:cubicBezTo>
                  <a:cubicBezTo>
                    <a:pt x="14835" y="18225"/>
                    <a:pt x="15065" y="18183"/>
                    <a:pt x="16300" y="17535"/>
                  </a:cubicBezTo>
                  <a:cubicBezTo>
                    <a:pt x="16446" y="17451"/>
                    <a:pt x="16572" y="17367"/>
                    <a:pt x="16739" y="17284"/>
                  </a:cubicBezTo>
                  <a:cubicBezTo>
                    <a:pt x="17262" y="17032"/>
                    <a:pt x="17681" y="16698"/>
                    <a:pt x="18016" y="16196"/>
                  </a:cubicBezTo>
                  <a:cubicBezTo>
                    <a:pt x="18183" y="15965"/>
                    <a:pt x="18392" y="15756"/>
                    <a:pt x="18601" y="15568"/>
                  </a:cubicBezTo>
                  <a:cubicBezTo>
                    <a:pt x="18936" y="15254"/>
                    <a:pt x="19229" y="14919"/>
                    <a:pt x="19396" y="14501"/>
                  </a:cubicBezTo>
                  <a:cubicBezTo>
                    <a:pt x="19543" y="14229"/>
                    <a:pt x="19668" y="13999"/>
                    <a:pt x="19815" y="13768"/>
                  </a:cubicBezTo>
                  <a:cubicBezTo>
                    <a:pt x="20171" y="13203"/>
                    <a:pt x="20317" y="12639"/>
                    <a:pt x="20338" y="11990"/>
                  </a:cubicBezTo>
                  <a:cubicBezTo>
                    <a:pt x="20338" y="11676"/>
                    <a:pt x="20401" y="11362"/>
                    <a:pt x="20443" y="11048"/>
                  </a:cubicBezTo>
                  <a:cubicBezTo>
                    <a:pt x="20485" y="10797"/>
                    <a:pt x="20526" y="10567"/>
                    <a:pt x="20798" y="10525"/>
                  </a:cubicBezTo>
                  <a:cubicBezTo>
                    <a:pt x="20966" y="10462"/>
                    <a:pt x="21133" y="10672"/>
                    <a:pt x="21175" y="11090"/>
                  </a:cubicBezTo>
                  <a:cubicBezTo>
                    <a:pt x="21238" y="11613"/>
                    <a:pt x="21217" y="12157"/>
                    <a:pt x="21259" y="12722"/>
                  </a:cubicBezTo>
                  <a:cubicBezTo>
                    <a:pt x="21280" y="12973"/>
                    <a:pt x="21280" y="13245"/>
                    <a:pt x="21384" y="13455"/>
                  </a:cubicBezTo>
                  <a:cubicBezTo>
                    <a:pt x="21761" y="14250"/>
                    <a:pt x="22368" y="14919"/>
                    <a:pt x="23016" y="15505"/>
                  </a:cubicBezTo>
                  <a:cubicBezTo>
                    <a:pt x="23456" y="15903"/>
                    <a:pt x="23979" y="16133"/>
                    <a:pt x="24586" y="16007"/>
                  </a:cubicBezTo>
                  <a:cubicBezTo>
                    <a:pt x="25130" y="15882"/>
                    <a:pt x="25715" y="15861"/>
                    <a:pt x="26029" y="15254"/>
                  </a:cubicBezTo>
                  <a:cubicBezTo>
                    <a:pt x="26071" y="15128"/>
                    <a:pt x="26197" y="15045"/>
                    <a:pt x="26301" y="14961"/>
                  </a:cubicBezTo>
                  <a:cubicBezTo>
                    <a:pt x="26762" y="14647"/>
                    <a:pt x="27243" y="14835"/>
                    <a:pt x="27347" y="15379"/>
                  </a:cubicBezTo>
                  <a:cubicBezTo>
                    <a:pt x="27452" y="15882"/>
                    <a:pt x="27536" y="16384"/>
                    <a:pt x="27640" y="16865"/>
                  </a:cubicBezTo>
                  <a:cubicBezTo>
                    <a:pt x="27703" y="17116"/>
                    <a:pt x="27808" y="17367"/>
                    <a:pt x="27912" y="17576"/>
                  </a:cubicBezTo>
                  <a:cubicBezTo>
                    <a:pt x="28226" y="18204"/>
                    <a:pt x="28582" y="18832"/>
                    <a:pt x="28896" y="19460"/>
                  </a:cubicBezTo>
                  <a:cubicBezTo>
                    <a:pt x="29272" y="20171"/>
                    <a:pt x="29942" y="20359"/>
                    <a:pt x="30653" y="20485"/>
                  </a:cubicBezTo>
                  <a:cubicBezTo>
                    <a:pt x="30800" y="20506"/>
                    <a:pt x="30988" y="20464"/>
                    <a:pt x="31156" y="20401"/>
                  </a:cubicBezTo>
                  <a:cubicBezTo>
                    <a:pt x="31386" y="20317"/>
                    <a:pt x="31637" y="20213"/>
                    <a:pt x="31825" y="20066"/>
                  </a:cubicBezTo>
                  <a:cubicBezTo>
                    <a:pt x="32244" y="19732"/>
                    <a:pt x="32767" y="19543"/>
                    <a:pt x="33039" y="19020"/>
                  </a:cubicBezTo>
                  <a:cubicBezTo>
                    <a:pt x="33060" y="18957"/>
                    <a:pt x="33101" y="18937"/>
                    <a:pt x="33164" y="18895"/>
                  </a:cubicBezTo>
                  <a:cubicBezTo>
                    <a:pt x="33373" y="18748"/>
                    <a:pt x="33583" y="18706"/>
                    <a:pt x="33813" y="18811"/>
                  </a:cubicBezTo>
                  <a:cubicBezTo>
                    <a:pt x="34043" y="18916"/>
                    <a:pt x="34189" y="19062"/>
                    <a:pt x="34189" y="19334"/>
                  </a:cubicBezTo>
                  <a:cubicBezTo>
                    <a:pt x="34189" y="19983"/>
                    <a:pt x="34210" y="20631"/>
                    <a:pt x="34148" y="21301"/>
                  </a:cubicBezTo>
                  <a:cubicBezTo>
                    <a:pt x="34127" y="21929"/>
                    <a:pt x="34357" y="22452"/>
                    <a:pt x="34733" y="22933"/>
                  </a:cubicBezTo>
                  <a:cubicBezTo>
                    <a:pt x="34922" y="23184"/>
                    <a:pt x="35089" y="23456"/>
                    <a:pt x="35278" y="23707"/>
                  </a:cubicBezTo>
                  <a:cubicBezTo>
                    <a:pt x="35717" y="24251"/>
                    <a:pt x="36073" y="24858"/>
                    <a:pt x="36805" y="25109"/>
                  </a:cubicBezTo>
                  <a:cubicBezTo>
                    <a:pt x="37161" y="25235"/>
                    <a:pt x="37454" y="25276"/>
                    <a:pt x="37746" y="24983"/>
                  </a:cubicBezTo>
                  <a:cubicBezTo>
                    <a:pt x="38165" y="24586"/>
                    <a:pt x="38625" y="24377"/>
                    <a:pt x="39211" y="24607"/>
                  </a:cubicBezTo>
                  <a:lnTo>
                    <a:pt x="39274" y="24607"/>
                  </a:lnTo>
                  <a:cubicBezTo>
                    <a:pt x="39671" y="24586"/>
                    <a:pt x="39985" y="24711"/>
                    <a:pt x="40278" y="25004"/>
                  </a:cubicBezTo>
                  <a:cubicBezTo>
                    <a:pt x="40404" y="25109"/>
                    <a:pt x="40529" y="25214"/>
                    <a:pt x="40697" y="25297"/>
                  </a:cubicBezTo>
                  <a:cubicBezTo>
                    <a:pt x="40948" y="25444"/>
                    <a:pt x="41052" y="25695"/>
                    <a:pt x="41115" y="26009"/>
                  </a:cubicBezTo>
                  <a:cubicBezTo>
                    <a:pt x="41199" y="26741"/>
                    <a:pt x="41032" y="27411"/>
                    <a:pt x="40885" y="28101"/>
                  </a:cubicBezTo>
                  <a:cubicBezTo>
                    <a:pt x="40843" y="28227"/>
                    <a:pt x="40739" y="28352"/>
                    <a:pt x="40676" y="28457"/>
                  </a:cubicBezTo>
                  <a:cubicBezTo>
                    <a:pt x="39902" y="29273"/>
                    <a:pt x="39148" y="30089"/>
                    <a:pt x="38081" y="30507"/>
                  </a:cubicBezTo>
                  <a:cubicBezTo>
                    <a:pt x="37600" y="30675"/>
                    <a:pt x="37161" y="30821"/>
                    <a:pt x="36658" y="30737"/>
                  </a:cubicBezTo>
                  <a:cubicBezTo>
                    <a:pt x="36345" y="30675"/>
                    <a:pt x="36073" y="30612"/>
                    <a:pt x="35717" y="30549"/>
                  </a:cubicBezTo>
                  <a:cubicBezTo>
                    <a:pt x="35361" y="30989"/>
                    <a:pt x="34922" y="31386"/>
                    <a:pt x="34859" y="32035"/>
                  </a:cubicBezTo>
                  <a:cubicBezTo>
                    <a:pt x="34838" y="32244"/>
                    <a:pt x="34671" y="32432"/>
                    <a:pt x="34566" y="32641"/>
                  </a:cubicBezTo>
                  <a:cubicBezTo>
                    <a:pt x="34503" y="32809"/>
                    <a:pt x="34441" y="32955"/>
                    <a:pt x="34336" y="33227"/>
                  </a:cubicBezTo>
                  <a:cubicBezTo>
                    <a:pt x="34671" y="33269"/>
                    <a:pt x="34943" y="33332"/>
                    <a:pt x="35173" y="33353"/>
                  </a:cubicBezTo>
                  <a:cubicBezTo>
                    <a:pt x="37119" y="33583"/>
                    <a:pt x="39065" y="33792"/>
                    <a:pt x="41011" y="34022"/>
                  </a:cubicBezTo>
                  <a:cubicBezTo>
                    <a:pt x="41848" y="34127"/>
                    <a:pt x="42622" y="34002"/>
                    <a:pt x="43312" y="33457"/>
                  </a:cubicBezTo>
                  <a:cubicBezTo>
                    <a:pt x="43459" y="33332"/>
                    <a:pt x="43731" y="33269"/>
                    <a:pt x="43940" y="33248"/>
                  </a:cubicBezTo>
                  <a:cubicBezTo>
                    <a:pt x="44128" y="33185"/>
                    <a:pt x="44337" y="33248"/>
                    <a:pt x="44547" y="33185"/>
                  </a:cubicBezTo>
                  <a:cubicBezTo>
                    <a:pt x="44798" y="33123"/>
                    <a:pt x="45070" y="33018"/>
                    <a:pt x="45321" y="32913"/>
                  </a:cubicBezTo>
                  <a:cubicBezTo>
                    <a:pt x="45446" y="32851"/>
                    <a:pt x="46179" y="31763"/>
                    <a:pt x="46262" y="31595"/>
                  </a:cubicBezTo>
                  <a:cubicBezTo>
                    <a:pt x="46576" y="31030"/>
                    <a:pt x="46576" y="30403"/>
                    <a:pt x="46576" y="29775"/>
                  </a:cubicBezTo>
                  <a:cubicBezTo>
                    <a:pt x="46576" y="29419"/>
                    <a:pt x="46555" y="29084"/>
                    <a:pt x="46346" y="28792"/>
                  </a:cubicBezTo>
                  <a:cubicBezTo>
                    <a:pt x="46221" y="28624"/>
                    <a:pt x="46137" y="28373"/>
                    <a:pt x="46116" y="28164"/>
                  </a:cubicBezTo>
                  <a:cubicBezTo>
                    <a:pt x="46074" y="27787"/>
                    <a:pt x="45928" y="27473"/>
                    <a:pt x="45760" y="27118"/>
                  </a:cubicBezTo>
                  <a:cubicBezTo>
                    <a:pt x="45635" y="26867"/>
                    <a:pt x="45509" y="26636"/>
                    <a:pt x="45425" y="26343"/>
                  </a:cubicBezTo>
                  <a:cubicBezTo>
                    <a:pt x="45237" y="25716"/>
                    <a:pt x="45237" y="25109"/>
                    <a:pt x="45823" y="24649"/>
                  </a:cubicBezTo>
                  <a:cubicBezTo>
                    <a:pt x="46137" y="24377"/>
                    <a:pt x="46451" y="24063"/>
                    <a:pt x="46785" y="23812"/>
                  </a:cubicBezTo>
                  <a:cubicBezTo>
                    <a:pt x="46995" y="23644"/>
                    <a:pt x="47099" y="23456"/>
                    <a:pt x="47162" y="23247"/>
                  </a:cubicBezTo>
                  <a:cubicBezTo>
                    <a:pt x="46995" y="22828"/>
                    <a:pt x="46974" y="22514"/>
                    <a:pt x="46785" y="222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6387725" y="2303613"/>
              <a:ext cx="747000" cy="575950"/>
            </a:xfrm>
            <a:custGeom>
              <a:avLst/>
              <a:gdLst/>
              <a:ahLst/>
              <a:cxnLst/>
              <a:rect l="l" t="t" r="r" b="b"/>
              <a:pathLst>
                <a:path w="29880" h="23038" extrusionOk="0">
                  <a:moveTo>
                    <a:pt x="29879" y="12032"/>
                  </a:moveTo>
                  <a:cubicBezTo>
                    <a:pt x="29544" y="12722"/>
                    <a:pt x="29189" y="13413"/>
                    <a:pt x="28833" y="14062"/>
                  </a:cubicBezTo>
                  <a:cubicBezTo>
                    <a:pt x="28498" y="14689"/>
                    <a:pt x="28080" y="15254"/>
                    <a:pt x="27703" y="15861"/>
                  </a:cubicBezTo>
                  <a:cubicBezTo>
                    <a:pt x="27243" y="16677"/>
                    <a:pt x="26615" y="17388"/>
                    <a:pt x="26134" y="18183"/>
                  </a:cubicBezTo>
                  <a:cubicBezTo>
                    <a:pt x="25695" y="18958"/>
                    <a:pt x="25004" y="19523"/>
                    <a:pt x="24627" y="20318"/>
                  </a:cubicBezTo>
                  <a:cubicBezTo>
                    <a:pt x="24230" y="20569"/>
                    <a:pt x="23832" y="20862"/>
                    <a:pt x="23414" y="21092"/>
                  </a:cubicBezTo>
                  <a:cubicBezTo>
                    <a:pt x="22472" y="21636"/>
                    <a:pt x="21447" y="21929"/>
                    <a:pt x="20443" y="22243"/>
                  </a:cubicBezTo>
                  <a:cubicBezTo>
                    <a:pt x="19564" y="22515"/>
                    <a:pt x="18706" y="22745"/>
                    <a:pt x="17848" y="22954"/>
                  </a:cubicBezTo>
                  <a:cubicBezTo>
                    <a:pt x="17723" y="22975"/>
                    <a:pt x="17555" y="22975"/>
                    <a:pt x="17430" y="22975"/>
                  </a:cubicBezTo>
                  <a:cubicBezTo>
                    <a:pt x="16049" y="22975"/>
                    <a:pt x="14647" y="23017"/>
                    <a:pt x="13245" y="23017"/>
                  </a:cubicBezTo>
                  <a:cubicBezTo>
                    <a:pt x="13036" y="23017"/>
                    <a:pt x="12826" y="23038"/>
                    <a:pt x="12638" y="22975"/>
                  </a:cubicBezTo>
                  <a:cubicBezTo>
                    <a:pt x="12010" y="22829"/>
                    <a:pt x="11383" y="22745"/>
                    <a:pt x="10734" y="22661"/>
                  </a:cubicBezTo>
                  <a:cubicBezTo>
                    <a:pt x="10023" y="22577"/>
                    <a:pt x="9353" y="22347"/>
                    <a:pt x="8663" y="22201"/>
                  </a:cubicBezTo>
                  <a:cubicBezTo>
                    <a:pt x="8433" y="22138"/>
                    <a:pt x="8161" y="22138"/>
                    <a:pt x="7909" y="22096"/>
                  </a:cubicBezTo>
                  <a:cubicBezTo>
                    <a:pt x="7219" y="21908"/>
                    <a:pt x="6549" y="21761"/>
                    <a:pt x="5943" y="21343"/>
                  </a:cubicBezTo>
                  <a:cubicBezTo>
                    <a:pt x="5482" y="21008"/>
                    <a:pt x="4959" y="20820"/>
                    <a:pt x="4457" y="20527"/>
                  </a:cubicBezTo>
                  <a:cubicBezTo>
                    <a:pt x="3934" y="20213"/>
                    <a:pt x="3557" y="19732"/>
                    <a:pt x="3285" y="19209"/>
                  </a:cubicBezTo>
                  <a:cubicBezTo>
                    <a:pt x="3034" y="18790"/>
                    <a:pt x="2804" y="18393"/>
                    <a:pt x="2386" y="18121"/>
                  </a:cubicBezTo>
                  <a:cubicBezTo>
                    <a:pt x="2135" y="17932"/>
                    <a:pt x="1946" y="17619"/>
                    <a:pt x="1758" y="17326"/>
                  </a:cubicBezTo>
                  <a:cubicBezTo>
                    <a:pt x="1549" y="16970"/>
                    <a:pt x="1360" y="16572"/>
                    <a:pt x="1214" y="16175"/>
                  </a:cubicBezTo>
                  <a:cubicBezTo>
                    <a:pt x="482" y="14375"/>
                    <a:pt x="0" y="12513"/>
                    <a:pt x="189" y="10525"/>
                  </a:cubicBezTo>
                  <a:cubicBezTo>
                    <a:pt x="189" y="10421"/>
                    <a:pt x="251" y="10316"/>
                    <a:pt x="272" y="10191"/>
                  </a:cubicBezTo>
                  <a:cubicBezTo>
                    <a:pt x="461" y="10128"/>
                    <a:pt x="607" y="10065"/>
                    <a:pt x="774" y="10065"/>
                  </a:cubicBezTo>
                  <a:cubicBezTo>
                    <a:pt x="1549" y="9981"/>
                    <a:pt x="2155" y="9563"/>
                    <a:pt x="2679" y="9040"/>
                  </a:cubicBezTo>
                  <a:cubicBezTo>
                    <a:pt x="3181" y="8580"/>
                    <a:pt x="3641" y="8077"/>
                    <a:pt x="4143" y="7638"/>
                  </a:cubicBezTo>
                  <a:cubicBezTo>
                    <a:pt x="4562" y="7261"/>
                    <a:pt x="4750" y="6822"/>
                    <a:pt x="4876" y="6320"/>
                  </a:cubicBezTo>
                  <a:cubicBezTo>
                    <a:pt x="5001" y="5797"/>
                    <a:pt x="5106" y="5295"/>
                    <a:pt x="5273" y="4730"/>
                  </a:cubicBezTo>
                  <a:cubicBezTo>
                    <a:pt x="6215" y="5085"/>
                    <a:pt x="7156" y="4939"/>
                    <a:pt x="8098" y="4960"/>
                  </a:cubicBezTo>
                  <a:cubicBezTo>
                    <a:pt x="8328" y="4960"/>
                    <a:pt x="8579" y="4855"/>
                    <a:pt x="8788" y="4751"/>
                  </a:cubicBezTo>
                  <a:cubicBezTo>
                    <a:pt x="9249" y="4541"/>
                    <a:pt x="9625" y="4290"/>
                    <a:pt x="10044" y="4039"/>
                  </a:cubicBezTo>
                  <a:cubicBezTo>
                    <a:pt x="10734" y="3683"/>
                    <a:pt x="11362" y="3223"/>
                    <a:pt x="11780" y="2554"/>
                  </a:cubicBezTo>
                  <a:cubicBezTo>
                    <a:pt x="11801" y="2533"/>
                    <a:pt x="11801" y="2491"/>
                    <a:pt x="11822" y="2470"/>
                  </a:cubicBezTo>
                  <a:cubicBezTo>
                    <a:pt x="12534" y="1800"/>
                    <a:pt x="13078" y="1005"/>
                    <a:pt x="13475" y="126"/>
                  </a:cubicBezTo>
                  <a:cubicBezTo>
                    <a:pt x="13496" y="64"/>
                    <a:pt x="13559" y="43"/>
                    <a:pt x="13601" y="1"/>
                  </a:cubicBezTo>
                  <a:cubicBezTo>
                    <a:pt x="13663" y="43"/>
                    <a:pt x="13747" y="85"/>
                    <a:pt x="13789" y="168"/>
                  </a:cubicBezTo>
                  <a:cubicBezTo>
                    <a:pt x="14333" y="1214"/>
                    <a:pt x="15170" y="1947"/>
                    <a:pt x="16153" y="2574"/>
                  </a:cubicBezTo>
                  <a:cubicBezTo>
                    <a:pt x="16300" y="2679"/>
                    <a:pt x="16509" y="2742"/>
                    <a:pt x="16697" y="2742"/>
                  </a:cubicBezTo>
                  <a:cubicBezTo>
                    <a:pt x="17555" y="2846"/>
                    <a:pt x="18392" y="2679"/>
                    <a:pt x="19145" y="2219"/>
                  </a:cubicBezTo>
                  <a:cubicBezTo>
                    <a:pt x="19229" y="2156"/>
                    <a:pt x="19313" y="2156"/>
                    <a:pt x="19417" y="2114"/>
                  </a:cubicBezTo>
                  <a:cubicBezTo>
                    <a:pt x="19459" y="2240"/>
                    <a:pt x="19543" y="2365"/>
                    <a:pt x="19564" y="2512"/>
                  </a:cubicBezTo>
                  <a:cubicBezTo>
                    <a:pt x="19627" y="3077"/>
                    <a:pt x="19857" y="3600"/>
                    <a:pt x="20150" y="4102"/>
                  </a:cubicBezTo>
                  <a:cubicBezTo>
                    <a:pt x="20401" y="4562"/>
                    <a:pt x="20652" y="5064"/>
                    <a:pt x="20903" y="5504"/>
                  </a:cubicBezTo>
                  <a:cubicBezTo>
                    <a:pt x="21070" y="5776"/>
                    <a:pt x="21217" y="6027"/>
                    <a:pt x="21426" y="6278"/>
                  </a:cubicBezTo>
                  <a:cubicBezTo>
                    <a:pt x="22054" y="6968"/>
                    <a:pt x="23100" y="7345"/>
                    <a:pt x="24021" y="7178"/>
                  </a:cubicBezTo>
                  <a:cubicBezTo>
                    <a:pt x="24565" y="7115"/>
                    <a:pt x="25046" y="6822"/>
                    <a:pt x="25485" y="6508"/>
                  </a:cubicBezTo>
                  <a:lnTo>
                    <a:pt x="26029" y="6131"/>
                  </a:lnTo>
                  <a:cubicBezTo>
                    <a:pt x="26092" y="6320"/>
                    <a:pt x="26134" y="6445"/>
                    <a:pt x="26134" y="6592"/>
                  </a:cubicBezTo>
                  <a:cubicBezTo>
                    <a:pt x="26134" y="6801"/>
                    <a:pt x="26155" y="6968"/>
                    <a:pt x="26134" y="7178"/>
                  </a:cubicBezTo>
                  <a:cubicBezTo>
                    <a:pt x="26029" y="7973"/>
                    <a:pt x="26406" y="8621"/>
                    <a:pt x="26824" y="9228"/>
                  </a:cubicBezTo>
                  <a:cubicBezTo>
                    <a:pt x="27243" y="9793"/>
                    <a:pt x="27661" y="10358"/>
                    <a:pt x="28080" y="10923"/>
                  </a:cubicBezTo>
                  <a:cubicBezTo>
                    <a:pt x="28226" y="11132"/>
                    <a:pt x="28415" y="11321"/>
                    <a:pt x="28645" y="11425"/>
                  </a:cubicBezTo>
                  <a:cubicBezTo>
                    <a:pt x="29063" y="11634"/>
                    <a:pt x="29461" y="11823"/>
                    <a:pt x="29879" y="12032"/>
                  </a:cubicBezTo>
                  <a:close/>
                  <a:moveTo>
                    <a:pt x="7637" y="14815"/>
                  </a:moveTo>
                  <a:cubicBezTo>
                    <a:pt x="7512" y="15714"/>
                    <a:pt x="7721" y="16531"/>
                    <a:pt x="8056" y="17305"/>
                  </a:cubicBezTo>
                  <a:cubicBezTo>
                    <a:pt x="8119" y="17409"/>
                    <a:pt x="8140" y="17514"/>
                    <a:pt x="8140" y="17619"/>
                  </a:cubicBezTo>
                  <a:cubicBezTo>
                    <a:pt x="8223" y="18100"/>
                    <a:pt x="8412" y="18539"/>
                    <a:pt x="8725" y="18937"/>
                  </a:cubicBezTo>
                  <a:cubicBezTo>
                    <a:pt x="8893" y="19167"/>
                    <a:pt x="9060" y="19481"/>
                    <a:pt x="9311" y="19627"/>
                  </a:cubicBezTo>
                  <a:cubicBezTo>
                    <a:pt x="9667" y="19816"/>
                    <a:pt x="9667" y="20213"/>
                    <a:pt x="9918" y="20401"/>
                  </a:cubicBezTo>
                  <a:cubicBezTo>
                    <a:pt x="10462" y="20778"/>
                    <a:pt x="11069" y="21134"/>
                    <a:pt x="11780" y="21155"/>
                  </a:cubicBezTo>
                  <a:cubicBezTo>
                    <a:pt x="13287" y="21238"/>
                    <a:pt x="14814" y="21406"/>
                    <a:pt x="16321" y="21050"/>
                  </a:cubicBezTo>
                  <a:cubicBezTo>
                    <a:pt x="17053" y="20862"/>
                    <a:pt x="17681" y="20548"/>
                    <a:pt x="18267" y="20088"/>
                  </a:cubicBezTo>
                  <a:cubicBezTo>
                    <a:pt x="18476" y="19523"/>
                    <a:pt x="18915" y="19167"/>
                    <a:pt x="19229" y="18686"/>
                  </a:cubicBezTo>
                  <a:cubicBezTo>
                    <a:pt x="19689" y="18016"/>
                    <a:pt x="20150" y="17326"/>
                    <a:pt x="20673" y="16698"/>
                  </a:cubicBezTo>
                  <a:cubicBezTo>
                    <a:pt x="20924" y="16363"/>
                    <a:pt x="21070" y="16049"/>
                    <a:pt x="21070" y="15631"/>
                  </a:cubicBezTo>
                  <a:cubicBezTo>
                    <a:pt x="21091" y="15024"/>
                    <a:pt x="20987" y="14564"/>
                    <a:pt x="20380" y="14229"/>
                  </a:cubicBezTo>
                  <a:cubicBezTo>
                    <a:pt x="20045" y="14041"/>
                    <a:pt x="19752" y="13873"/>
                    <a:pt x="19355" y="13873"/>
                  </a:cubicBezTo>
                  <a:cubicBezTo>
                    <a:pt x="19083" y="13873"/>
                    <a:pt x="18790" y="13873"/>
                    <a:pt x="18518" y="13810"/>
                  </a:cubicBezTo>
                  <a:cubicBezTo>
                    <a:pt x="18120" y="13643"/>
                    <a:pt x="17744" y="13643"/>
                    <a:pt x="17346" y="13643"/>
                  </a:cubicBezTo>
                  <a:cubicBezTo>
                    <a:pt x="15484" y="13622"/>
                    <a:pt x="13663" y="13622"/>
                    <a:pt x="11801" y="13601"/>
                  </a:cubicBezTo>
                  <a:cubicBezTo>
                    <a:pt x="10692" y="13601"/>
                    <a:pt x="9583" y="13538"/>
                    <a:pt x="8495" y="13831"/>
                  </a:cubicBezTo>
                  <a:cubicBezTo>
                    <a:pt x="8391" y="13852"/>
                    <a:pt x="8265" y="13852"/>
                    <a:pt x="8161" y="13852"/>
                  </a:cubicBezTo>
                  <a:cubicBezTo>
                    <a:pt x="7721" y="13831"/>
                    <a:pt x="7428" y="14062"/>
                    <a:pt x="7177" y="14292"/>
                  </a:cubicBezTo>
                  <a:cubicBezTo>
                    <a:pt x="7177" y="14375"/>
                    <a:pt x="7135" y="14438"/>
                    <a:pt x="7177" y="14438"/>
                  </a:cubicBezTo>
                  <a:cubicBezTo>
                    <a:pt x="7324" y="14543"/>
                    <a:pt x="7470" y="14668"/>
                    <a:pt x="7637" y="14815"/>
                  </a:cubicBezTo>
                  <a:close/>
                  <a:moveTo>
                    <a:pt x="20087" y="9458"/>
                  </a:moveTo>
                  <a:cubicBezTo>
                    <a:pt x="19417" y="9458"/>
                    <a:pt x="19145" y="9688"/>
                    <a:pt x="19166" y="10358"/>
                  </a:cubicBezTo>
                  <a:cubicBezTo>
                    <a:pt x="19208" y="10818"/>
                    <a:pt x="19564" y="11237"/>
                    <a:pt x="20024" y="11258"/>
                  </a:cubicBezTo>
                  <a:cubicBezTo>
                    <a:pt x="20401" y="11300"/>
                    <a:pt x="20882" y="10902"/>
                    <a:pt x="20987" y="10463"/>
                  </a:cubicBezTo>
                  <a:cubicBezTo>
                    <a:pt x="21112" y="9835"/>
                    <a:pt x="20819" y="9479"/>
                    <a:pt x="20192" y="9437"/>
                  </a:cubicBezTo>
                  <a:cubicBezTo>
                    <a:pt x="20150" y="9458"/>
                    <a:pt x="20129" y="9458"/>
                    <a:pt x="20087" y="9458"/>
                  </a:cubicBezTo>
                  <a:close/>
                  <a:moveTo>
                    <a:pt x="5106" y="10316"/>
                  </a:moveTo>
                  <a:lnTo>
                    <a:pt x="5106" y="10546"/>
                  </a:lnTo>
                  <a:cubicBezTo>
                    <a:pt x="5127" y="11049"/>
                    <a:pt x="5336" y="11258"/>
                    <a:pt x="5838" y="11279"/>
                  </a:cubicBezTo>
                  <a:cubicBezTo>
                    <a:pt x="6382" y="11321"/>
                    <a:pt x="6612" y="11111"/>
                    <a:pt x="6675" y="10588"/>
                  </a:cubicBezTo>
                  <a:cubicBezTo>
                    <a:pt x="6696" y="10400"/>
                    <a:pt x="6675" y="10191"/>
                    <a:pt x="6654" y="10002"/>
                  </a:cubicBezTo>
                  <a:cubicBezTo>
                    <a:pt x="6591" y="9709"/>
                    <a:pt x="6424" y="9563"/>
                    <a:pt x="6131" y="9542"/>
                  </a:cubicBezTo>
                  <a:cubicBezTo>
                    <a:pt x="5964" y="9500"/>
                    <a:pt x="5796" y="9542"/>
                    <a:pt x="5629" y="9542"/>
                  </a:cubicBezTo>
                  <a:cubicBezTo>
                    <a:pt x="5420" y="9563"/>
                    <a:pt x="5273" y="9688"/>
                    <a:pt x="5210" y="9898"/>
                  </a:cubicBezTo>
                  <a:cubicBezTo>
                    <a:pt x="5127" y="10065"/>
                    <a:pt x="5106" y="10212"/>
                    <a:pt x="5106" y="103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6296700" y="2560988"/>
              <a:ext cx="90000" cy="127125"/>
            </a:xfrm>
            <a:custGeom>
              <a:avLst/>
              <a:gdLst/>
              <a:ahLst/>
              <a:cxnLst/>
              <a:rect l="l" t="t" r="r" b="b"/>
              <a:pathLst>
                <a:path w="3600" h="5085" extrusionOk="0">
                  <a:moveTo>
                    <a:pt x="2114" y="21"/>
                  </a:moveTo>
                  <a:cubicBezTo>
                    <a:pt x="2177" y="105"/>
                    <a:pt x="2219" y="126"/>
                    <a:pt x="2219" y="168"/>
                  </a:cubicBezTo>
                  <a:cubicBezTo>
                    <a:pt x="2700" y="607"/>
                    <a:pt x="2909" y="1130"/>
                    <a:pt x="2930" y="1800"/>
                  </a:cubicBezTo>
                  <a:cubicBezTo>
                    <a:pt x="2993" y="2720"/>
                    <a:pt x="3118" y="3599"/>
                    <a:pt x="3453" y="4478"/>
                  </a:cubicBezTo>
                  <a:cubicBezTo>
                    <a:pt x="3516" y="4624"/>
                    <a:pt x="3537" y="4792"/>
                    <a:pt x="3599" y="5022"/>
                  </a:cubicBezTo>
                  <a:cubicBezTo>
                    <a:pt x="3411" y="5043"/>
                    <a:pt x="3286" y="5085"/>
                    <a:pt x="3181" y="5043"/>
                  </a:cubicBezTo>
                  <a:cubicBezTo>
                    <a:pt x="2658" y="4938"/>
                    <a:pt x="2093" y="4896"/>
                    <a:pt x="1633" y="4687"/>
                  </a:cubicBezTo>
                  <a:cubicBezTo>
                    <a:pt x="1047" y="4415"/>
                    <a:pt x="524" y="4059"/>
                    <a:pt x="273" y="3369"/>
                  </a:cubicBezTo>
                  <a:cubicBezTo>
                    <a:pt x="42" y="2720"/>
                    <a:pt x="1" y="2093"/>
                    <a:pt x="63" y="1465"/>
                  </a:cubicBezTo>
                  <a:cubicBezTo>
                    <a:pt x="84" y="1235"/>
                    <a:pt x="231" y="1005"/>
                    <a:pt x="356" y="795"/>
                  </a:cubicBezTo>
                  <a:cubicBezTo>
                    <a:pt x="419" y="649"/>
                    <a:pt x="586" y="544"/>
                    <a:pt x="691" y="419"/>
                  </a:cubicBezTo>
                  <a:cubicBezTo>
                    <a:pt x="942" y="105"/>
                    <a:pt x="1277" y="0"/>
                    <a:pt x="1654" y="63"/>
                  </a:cubicBezTo>
                  <a:cubicBezTo>
                    <a:pt x="1800" y="21"/>
                    <a:pt x="1926" y="21"/>
                    <a:pt x="2114" y="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7121100" y="2575638"/>
              <a:ext cx="102025" cy="117200"/>
            </a:xfrm>
            <a:custGeom>
              <a:avLst/>
              <a:gdLst/>
              <a:ahLst/>
              <a:cxnLst/>
              <a:rect l="l" t="t" r="r" b="b"/>
              <a:pathLst>
                <a:path w="4081" h="4688" extrusionOk="0">
                  <a:moveTo>
                    <a:pt x="2365" y="188"/>
                  </a:moveTo>
                  <a:cubicBezTo>
                    <a:pt x="3097" y="0"/>
                    <a:pt x="3515" y="377"/>
                    <a:pt x="3934" y="774"/>
                  </a:cubicBezTo>
                  <a:cubicBezTo>
                    <a:pt x="4080" y="1360"/>
                    <a:pt x="3892" y="1904"/>
                    <a:pt x="3766" y="2427"/>
                  </a:cubicBezTo>
                  <a:cubicBezTo>
                    <a:pt x="3725" y="2553"/>
                    <a:pt x="3662" y="2678"/>
                    <a:pt x="3557" y="2783"/>
                  </a:cubicBezTo>
                  <a:cubicBezTo>
                    <a:pt x="2846" y="3515"/>
                    <a:pt x="2114" y="4227"/>
                    <a:pt x="1109" y="4561"/>
                  </a:cubicBezTo>
                  <a:cubicBezTo>
                    <a:pt x="837" y="4666"/>
                    <a:pt x="565" y="4687"/>
                    <a:pt x="272" y="4645"/>
                  </a:cubicBezTo>
                  <a:cubicBezTo>
                    <a:pt x="168" y="4624"/>
                    <a:pt x="105" y="4541"/>
                    <a:pt x="0" y="4436"/>
                  </a:cubicBezTo>
                  <a:cubicBezTo>
                    <a:pt x="147" y="4122"/>
                    <a:pt x="335" y="3808"/>
                    <a:pt x="461" y="3515"/>
                  </a:cubicBezTo>
                  <a:cubicBezTo>
                    <a:pt x="733" y="2909"/>
                    <a:pt x="1005" y="2344"/>
                    <a:pt x="1256" y="1737"/>
                  </a:cubicBezTo>
                  <a:cubicBezTo>
                    <a:pt x="1402" y="1318"/>
                    <a:pt x="1590" y="900"/>
                    <a:pt x="1967" y="649"/>
                  </a:cubicBezTo>
                  <a:cubicBezTo>
                    <a:pt x="2114" y="523"/>
                    <a:pt x="2239" y="335"/>
                    <a:pt x="2365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6118325" y="2812588"/>
              <a:ext cx="1236625" cy="755375"/>
            </a:xfrm>
            <a:custGeom>
              <a:avLst/>
              <a:gdLst/>
              <a:ahLst/>
              <a:cxnLst/>
              <a:rect l="l" t="t" r="r" b="b"/>
              <a:pathLst>
                <a:path w="49465" h="30215" extrusionOk="0">
                  <a:moveTo>
                    <a:pt x="1926" y="524"/>
                  </a:moveTo>
                  <a:cubicBezTo>
                    <a:pt x="2344" y="231"/>
                    <a:pt x="2783" y="189"/>
                    <a:pt x="3244" y="210"/>
                  </a:cubicBezTo>
                  <a:cubicBezTo>
                    <a:pt x="4060" y="231"/>
                    <a:pt x="4897" y="273"/>
                    <a:pt x="5713" y="273"/>
                  </a:cubicBezTo>
                  <a:cubicBezTo>
                    <a:pt x="6152" y="273"/>
                    <a:pt x="6633" y="273"/>
                    <a:pt x="7073" y="231"/>
                  </a:cubicBezTo>
                  <a:cubicBezTo>
                    <a:pt x="9249" y="63"/>
                    <a:pt x="11446" y="42"/>
                    <a:pt x="13601" y="1"/>
                  </a:cubicBezTo>
                  <a:lnTo>
                    <a:pt x="13978" y="1"/>
                  </a:lnTo>
                  <a:cubicBezTo>
                    <a:pt x="14396" y="482"/>
                    <a:pt x="15024" y="733"/>
                    <a:pt x="15359" y="1340"/>
                  </a:cubicBezTo>
                  <a:cubicBezTo>
                    <a:pt x="15254" y="1402"/>
                    <a:pt x="15170" y="1444"/>
                    <a:pt x="15108" y="1423"/>
                  </a:cubicBezTo>
                  <a:cubicBezTo>
                    <a:pt x="14333" y="1277"/>
                    <a:pt x="13664" y="1653"/>
                    <a:pt x="12931" y="1737"/>
                  </a:cubicBezTo>
                  <a:cubicBezTo>
                    <a:pt x="12848" y="1737"/>
                    <a:pt x="12764" y="1779"/>
                    <a:pt x="12701" y="1842"/>
                  </a:cubicBezTo>
                  <a:cubicBezTo>
                    <a:pt x="12178" y="2177"/>
                    <a:pt x="11571" y="2177"/>
                    <a:pt x="10965" y="2177"/>
                  </a:cubicBezTo>
                  <a:cubicBezTo>
                    <a:pt x="9374" y="2156"/>
                    <a:pt x="7784" y="2114"/>
                    <a:pt x="6215" y="2093"/>
                  </a:cubicBezTo>
                  <a:cubicBezTo>
                    <a:pt x="5734" y="2093"/>
                    <a:pt x="4583" y="2386"/>
                    <a:pt x="4248" y="2574"/>
                  </a:cubicBezTo>
                  <a:cubicBezTo>
                    <a:pt x="3955" y="2700"/>
                    <a:pt x="3809" y="2909"/>
                    <a:pt x="3809" y="3223"/>
                  </a:cubicBezTo>
                  <a:cubicBezTo>
                    <a:pt x="3809" y="3369"/>
                    <a:pt x="3767" y="3558"/>
                    <a:pt x="3767" y="3746"/>
                  </a:cubicBezTo>
                  <a:cubicBezTo>
                    <a:pt x="3704" y="7094"/>
                    <a:pt x="3600" y="10441"/>
                    <a:pt x="3516" y="13789"/>
                  </a:cubicBezTo>
                  <a:cubicBezTo>
                    <a:pt x="3516" y="14229"/>
                    <a:pt x="3495" y="14668"/>
                    <a:pt x="3328" y="15128"/>
                  </a:cubicBezTo>
                  <a:cubicBezTo>
                    <a:pt x="3244" y="15358"/>
                    <a:pt x="3244" y="15610"/>
                    <a:pt x="3223" y="15882"/>
                  </a:cubicBezTo>
                  <a:cubicBezTo>
                    <a:pt x="3181" y="18288"/>
                    <a:pt x="3139" y="20694"/>
                    <a:pt x="3097" y="23121"/>
                  </a:cubicBezTo>
                  <a:cubicBezTo>
                    <a:pt x="3097" y="23268"/>
                    <a:pt x="3035" y="23435"/>
                    <a:pt x="3097" y="23540"/>
                  </a:cubicBezTo>
                  <a:cubicBezTo>
                    <a:pt x="3432" y="24272"/>
                    <a:pt x="3202" y="25067"/>
                    <a:pt x="3348" y="25820"/>
                  </a:cubicBezTo>
                  <a:cubicBezTo>
                    <a:pt x="3390" y="25946"/>
                    <a:pt x="3307" y="26092"/>
                    <a:pt x="3286" y="26218"/>
                  </a:cubicBezTo>
                  <a:cubicBezTo>
                    <a:pt x="3202" y="26657"/>
                    <a:pt x="3076" y="27097"/>
                    <a:pt x="3014" y="27557"/>
                  </a:cubicBezTo>
                  <a:cubicBezTo>
                    <a:pt x="2993" y="27892"/>
                    <a:pt x="3181" y="28101"/>
                    <a:pt x="3516" y="28122"/>
                  </a:cubicBezTo>
                  <a:cubicBezTo>
                    <a:pt x="3704" y="28143"/>
                    <a:pt x="3913" y="28143"/>
                    <a:pt x="4123" y="28143"/>
                  </a:cubicBezTo>
                  <a:cubicBezTo>
                    <a:pt x="4918" y="28185"/>
                    <a:pt x="5755" y="28185"/>
                    <a:pt x="6571" y="28206"/>
                  </a:cubicBezTo>
                  <a:cubicBezTo>
                    <a:pt x="6989" y="28206"/>
                    <a:pt x="7408" y="28206"/>
                    <a:pt x="7826" y="28394"/>
                  </a:cubicBezTo>
                  <a:cubicBezTo>
                    <a:pt x="8035" y="28457"/>
                    <a:pt x="8265" y="28457"/>
                    <a:pt x="8517" y="28457"/>
                  </a:cubicBezTo>
                  <a:cubicBezTo>
                    <a:pt x="9312" y="28498"/>
                    <a:pt x="10149" y="28519"/>
                    <a:pt x="10965" y="28519"/>
                  </a:cubicBezTo>
                  <a:cubicBezTo>
                    <a:pt x="11341" y="28519"/>
                    <a:pt x="11697" y="28498"/>
                    <a:pt x="12074" y="28436"/>
                  </a:cubicBezTo>
                  <a:cubicBezTo>
                    <a:pt x="13434" y="28206"/>
                    <a:pt x="14794" y="28394"/>
                    <a:pt x="16154" y="28352"/>
                  </a:cubicBezTo>
                  <a:cubicBezTo>
                    <a:pt x="16196" y="28352"/>
                    <a:pt x="16279" y="28352"/>
                    <a:pt x="16300" y="28394"/>
                  </a:cubicBezTo>
                  <a:cubicBezTo>
                    <a:pt x="17032" y="28729"/>
                    <a:pt x="17786" y="28624"/>
                    <a:pt x="18560" y="28645"/>
                  </a:cubicBezTo>
                  <a:cubicBezTo>
                    <a:pt x="23854" y="28729"/>
                    <a:pt x="29168" y="28833"/>
                    <a:pt x="34483" y="28917"/>
                  </a:cubicBezTo>
                  <a:cubicBezTo>
                    <a:pt x="35236" y="28917"/>
                    <a:pt x="35989" y="28959"/>
                    <a:pt x="36763" y="28729"/>
                  </a:cubicBezTo>
                  <a:cubicBezTo>
                    <a:pt x="36973" y="28666"/>
                    <a:pt x="37224" y="28708"/>
                    <a:pt x="37412" y="28770"/>
                  </a:cubicBezTo>
                  <a:cubicBezTo>
                    <a:pt x="37768" y="28938"/>
                    <a:pt x="38123" y="28938"/>
                    <a:pt x="38479" y="28938"/>
                  </a:cubicBezTo>
                  <a:cubicBezTo>
                    <a:pt x="38898" y="28938"/>
                    <a:pt x="39337" y="28959"/>
                    <a:pt x="39756" y="28959"/>
                  </a:cubicBezTo>
                  <a:cubicBezTo>
                    <a:pt x="39923" y="28959"/>
                    <a:pt x="40132" y="28980"/>
                    <a:pt x="40258" y="28917"/>
                  </a:cubicBezTo>
                  <a:cubicBezTo>
                    <a:pt x="40676" y="28666"/>
                    <a:pt x="41157" y="28729"/>
                    <a:pt x="41597" y="28750"/>
                  </a:cubicBezTo>
                  <a:cubicBezTo>
                    <a:pt x="42455" y="28750"/>
                    <a:pt x="43292" y="28770"/>
                    <a:pt x="44149" y="28770"/>
                  </a:cubicBezTo>
                  <a:cubicBezTo>
                    <a:pt x="44359" y="28770"/>
                    <a:pt x="44568" y="28833"/>
                    <a:pt x="44735" y="28750"/>
                  </a:cubicBezTo>
                  <a:cubicBezTo>
                    <a:pt x="45258" y="28457"/>
                    <a:pt x="45865" y="28603"/>
                    <a:pt x="46409" y="28498"/>
                  </a:cubicBezTo>
                  <a:cubicBezTo>
                    <a:pt x="46535" y="28457"/>
                    <a:pt x="46660" y="28519"/>
                    <a:pt x="46807" y="28540"/>
                  </a:cubicBezTo>
                  <a:cubicBezTo>
                    <a:pt x="47351" y="28666"/>
                    <a:pt x="47748" y="28394"/>
                    <a:pt x="47811" y="27808"/>
                  </a:cubicBezTo>
                  <a:cubicBezTo>
                    <a:pt x="47853" y="27578"/>
                    <a:pt x="47853" y="27369"/>
                    <a:pt x="47853" y="27138"/>
                  </a:cubicBezTo>
                  <a:cubicBezTo>
                    <a:pt x="47853" y="26657"/>
                    <a:pt x="47811" y="26155"/>
                    <a:pt x="48062" y="25716"/>
                  </a:cubicBezTo>
                  <a:cubicBezTo>
                    <a:pt x="48167" y="25527"/>
                    <a:pt x="48125" y="25276"/>
                    <a:pt x="48125" y="25046"/>
                  </a:cubicBezTo>
                  <a:cubicBezTo>
                    <a:pt x="48167" y="24565"/>
                    <a:pt x="48125" y="24063"/>
                    <a:pt x="48167" y="23602"/>
                  </a:cubicBezTo>
                  <a:cubicBezTo>
                    <a:pt x="48167" y="23435"/>
                    <a:pt x="48230" y="23268"/>
                    <a:pt x="48292" y="23121"/>
                  </a:cubicBezTo>
                  <a:cubicBezTo>
                    <a:pt x="48376" y="22954"/>
                    <a:pt x="48585" y="23017"/>
                    <a:pt x="48732" y="22975"/>
                  </a:cubicBezTo>
                  <a:cubicBezTo>
                    <a:pt x="48962" y="22891"/>
                    <a:pt x="49171" y="22786"/>
                    <a:pt x="49443" y="22661"/>
                  </a:cubicBezTo>
                  <a:cubicBezTo>
                    <a:pt x="49464" y="22807"/>
                    <a:pt x="49464" y="22912"/>
                    <a:pt x="49464" y="23017"/>
                  </a:cubicBezTo>
                  <a:cubicBezTo>
                    <a:pt x="49443" y="24314"/>
                    <a:pt x="49422" y="25590"/>
                    <a:pt x="49380" y="26846"/>
                  </a:cubicBezTo>
                  <a:cubicBezTo>
                    <a:pt x="49380" y="26992"/>
                    <a:pt x="49422" y="27201"/>
                    <a:pt x="49339" y="27348"/>
                  </a:cubicBezTo>
                  <a:cubicBezTo>
                    <a:pt x="49025" y="27996"/>
                    <a:pt x="49129" y="28666"/>
                    <a:pt x="49067" y="29356"/>
                  </a:cubicBezTo>
                  <a:cubicBezTo>
                    <a:pt x="49067" y="29566"/>
                    <a:pt x="49067" y="29754"/>
                    <a:pt x="49025" y="29963"/>
                  </a:cubicBezTo>
                  <a:cubicBezTo>
                    <a:pt x="49004" y="30068"/>
                    <a:pt x="48815" y="30214"/>
                    <a:pt x="48732" y="30193"/>
                  </a:cubicBezTo>
                  <a:cubicBezTo>
                    <a:pt x="48083" y="30089"/>
                    <a:pt x="47434" y="30214"/>
                    <a:pt x="46807" y="29963"/>
                  </a:cubicBezTo>
                  <a:cubicBezTo>
                    <a:pt x="46556" y="29859"/>
                    <a:pt x="46305" y="29879"/>
                    <a:pt x="46033" y="29859"/>
                  </a:cubicBezTo>
                  <a:cubicBezTo>
                    <a:pt x="42015" y="29775"/>
                    <a:pt x="37977" y="29691"/>
                    <a:pt x="33960" y="29649"/>
                  </a:cubicBezTo>
                  <a:cubicBezTo>
                    <a:pt x="33269" y="29649"/>
                    <a:pt x="32600" y="29754"/>
                    <a:pt x="31909" y="29775"/>
                  </a:cubicBezTo>
                  <a:cubicBezTo>
                    <a:pt x="30445" y="29796"/>
                    <a:pt x="28959" y="29775"/>
                    <a:pt x="27494" y="29796"/>
                  </a:cubicBezTo>
                  <a:cubicBezTo>
                    <a:pt x="26887" y="29796"/>
                    <a:pt x="26302" y="29817"/>
                    <a:pt x="25716" y="29900"/>
                  </a:cubicBezTo>
                  <a:cubicBezTo>
                    <a:pt x="25172" y="29984"/>
                    <a:pt x="24649" y="30005"/>
                    <a:pt x="24105" y="30005"/>
                  </a:cubicBezTo>
                  <a:cubicBezTo>
                    <a:pt x="17723" y="29900"/>
                    <a:pt x="11341" y="29796"/>
                    <a:pt x="4918" y="29691"/>
                  </a:cubicBezTo>
                  <a:cubicBezTo>
                    <a:pt x="4395" y="29691"/>
                    <a:pt x="3913" y="29649"/>
                    <a:pt x="3411" y="29859"/>
                  </a:cubicBezTo>
                  <a:cubicBezTo>
                    <a:pt x="3286" y="29900"/>
                    <a:pt x="3118" y="29921"/>
                    <a:pt x="2993" y="29921"/>
                  </a:cubicBezTo>
                  <a:cubicBezTo>
                    <a:pt x="2260" y="29921"/>
                    <a:pt x="1528" y="29900"/>
                    <a:pt x="775" y="29900"/>
                  </a:cubicBezTo>
                  <a:cubicBezTo>
                    <a:pt x="587" y="29649"/>
                    <a:pt x="419" y="29398"/>
                    <a:pt x="273" y="29168"/>
                  </a:cubicBezTo>
                  <a:cubicBezTo>
                    <a:pt x="63" y="28854"/>
                    <a:pt x="1" y="28498"/>
                    <a:pt x="1" y="28122"/>
                  </a:cubicBezTo>
                  <a:cubicBezTo>
                    <a:pt x="43" y="27348"/>
                    <a:pt x="43" y="26532"/>
                    <a:pt x="43" y="25737"/>
                  </a:cubicBezTo>
                  <a:lnTo>
                    <a:pt x="43" y="25674"/>
                  </a:lnTo>
                  <a:cubicBezTo>
                    <a:pt x="294" y="24523"/>
                    <a:pt x="315" y="23372"/>
                    <a:pt x="461" y="22221"/>
                  </a:cubicBezTo>
                  <a:cubicBezTo>
                    <a:pt x="461" y="22117"/>
                    <a:pt x="503" y="22012"/>
                    <a:pt x="566" y="21866"/>
                  </a:cubicBezTo>
                  <a:cubicBezTo>
                    <a:pt x="796" y="21803"/>
                    <a:pt x="1047" y="21719"/>
                    <a:pt x="1256" y="21615"/>
                  </a:cubicBezTo>
                  <a:cubicBezTo>
                    <a:pt x="1465" y="21510"/>
                    <a:pt x="1507" y="21175"/>
                    <a:pt x="1298" y="21029"/>
                  </a:cubicBezTo>
                  <a:cubicBezTo>
                    <a:pt x="1089" y="20882"/>
                    <a:pt x="879" y="20778"/>
                    <a:pt x="628" y="20652"/>
                  </a:cubicBezTo>
                  <a:cubicBezTo>
                    <a:pt x="628" y="20234"/>
                    <a:pt x="670" y="19836"/>
                    <a:pt x="670" y="19459"/>
                  </a:cubicBezTo>
                  <a:cubicBezTo>
                    <a:pt x="879" y="19397"/>
                    <a:pt x="942" y="19543"/>
                    <a:pt x="1047" y="19627"/>
                  </a:cubicBezTo>
                  <a:cubicBezTo>
                    <a:pt x="1319" y="19857"/>
                    <a:pt x="1612" y="20129"/>
                    <a:pt x="1863" y="20380"/>
                  </a:cubicBezTo>
                  <a:cubicBezTo>
                    <a:pt x="2051" y="20548"/>
                    <a:pt x="2281" y="20568"/>
                    <a:pt x="2511" y="20485"/>
                  </a:cubicBezTo>
                  <a:cubicBezTo>
                    <a:pt x="2783" y="20401"/>
                    <a:pt x="2909" y="20087"/>
                    <a:pt x="2721" y="19857"/>
                  </a:cubicBezTo>
                  <a:cubicBezTo>
                    <a:pt x="2595" y="19669"/>
                    <a:pt x="2449" y="19501"/>
                    <a:pt x="2260" y="19397"/>
                  </a:cubicBezTo>
                  <a:cubicBezTo>
                    <a:pt x="1842" y="19125"/>
                    <a:pt x="1549" y="18727"/>
                    <a:pt x="1151" y="18351"/>
                  </a:cubicBezTo>
                  <a:cubicBezTo>
                    <a:pt x="1549" y="18204"/>
                    <a:pt x="1884" y="18079"/>
                    <a:pt x="2239" y="17953"/>
                  </a:cubicBezTo>
                  <a:cubicBezTo>
                    <a:pt x="2449" y="17869"/>
                    <a:pt x="2574" y="17723"/>
                    <a:pt x="2574" y="17514"/>
                  </a:cubicBezTo>
                  <a:cubicBezTo>
                    <a:pt x="2574" y="17263"/>
                    <a:pt x="2386" y="17095"/>
                    <a:pt x="2135" y="17095"/>
                  </a:cubicBezTo>
                  <a:cubicBezTo>
                    <a:pt x="1884" y="17095"/>
                    <a:pt x="1633" y="17137"/>
                    <a:pt x="1403" y="17200"/>
                  </a:cubicBezTo>
                  <a:cubicBezTo>
                    <a:pt x="1235" y="17221"/>
                    <a:pt x="1089" y="17242"/>
                    <a:pt x="838" y="17263"/>
                  </a:cubicBezTo>
                  <a:cubicBezTo>
                    <a:pt x="838" y="17032"/>
                    <a:pt x="817" y="16823"/>
                    <a:pt x="838" y="16635"/>
                  </a:cubicBezTo>
                  <a:cubicBezTo>
                    <a:pt x="1005" y="15651"/>
                    <a:pt x="1005" y="14647"/>
                    <a:pt x="1005" y="13664"/>
                  </a:cubicBezTo>
                  <a:cubicBezTo>
                    <a:pt x="1026" y="11446"/>
                    <a:pt x="1047" y="9249"/>
                    <a:pt x="1110" y="7010"/>
                  </a:cubicBezTo>
                  <a:cubicBezTo>
                    <a:pt x="1110" y="6633"/>
                    <a:pt x="1131" y="6215"/>
                    <a:pt x="1214" y="5838"/>
                  </a:cubicBezTo>
                  <a:cubicBezTo>
                    <a:pt x="1361" y="5190"/>
                    <a:pt x="1403" y="4562"/>
                    <a:pt x="1403" y="3913"/>
                  </a:cubicBezTo>
                  <a:cubicBezTo>
                    <a:pt x="1403" y="3327"/>
                    <a:pt x="1423" y="2783"/>
                    <a:pt x="1423" y="2198"/>
                  </a:cubicBezTo>
                  <a:cubicBezTo>
                    <a:pt x="1612" y="1633"/>
                    <a:pt x="1654" y="1089"/>
                    <a:pt x="1926" y="5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6988750" y="2802638"/>
              <a:ext cx="413800" cy="484950"/>
            </a:xfrm>
            <a:custGeom>
              <a:avLst/>
              <a:gdLst/>
              <a:ahLst/>
              <a:cxnLst/>
              <a:rect l="l" t="t" r="r" b="b"/>
              <a:pathLst>
                <a:path w="16552" h="19398" extrusionOk="0">
                  <a:moveTo>
                    <a:pt x="15547" y="19272"/>
                  </a:moveTo>
                  <a:cubicBezTo>
                    <a:pt x="14940" y="19272"/>
                    <a:pt x="14354" y="19397"/>
                    <a:pt x="13789" y="19021"/>
                  </a:cubicBezTo>
                  <a:cubicBezTo>
                    <a:pt x="13810" y="18853"/>
                    <a:pt x="13789" y="18644"/>
                    <a:pt x="13831" y="18456"/>
                  </a:cubicBezTo>
                  <a:cubicBezTo>
                    <a:pt x="14019" y="17849"/>
                    <a:pt x="14082" y="17221"/>
                    <a:pt x="14082" y="16593"/>
                  </a:cubicBezTo>
                  <a:cubicBezTo>
                    <a:pt x="14103" y="14208"/>
                    <a:pt x="14124" y="11823"/>
                    <a:pt x="14124" y="9458"/>
                  </a:cubicBezTo>
                  <a:cubicBezTo>
                    <a:pt x="14124" y="8726"/>
                    <a:pt x="14082" y="7994"/>
                    <a:pt x="14229" y="7261"/>
                  </a:cubicBezTo>
                  <a:cubicBezTo>
                    <a:pt x="14312" y="6948"/>
                    <a:pt x="14333" y="6655"/>
                    <a:pt x="14417" y="6341"/>
                  </a:cubicBezTo>
                  <a:cubicBezTo>
                    <a:pt x="14563" y="5692"/>
                    <a:pt x="14542" y="5044"/>
                    <a:pt x="14522" y="4416"/>
                  </a:cubicBezTo>
                  <a:cubicBezTo>
                    <a:pt x="14522" y="4060"/>
                    <a:pt x="14333" y="3914"/>
                    <a:pt x="13978" y="3893"/>
                  </a:cubicBezTo>
                  <a:cubicBezTo>
                    <a:pt x="13266" y="3809"/>
                    <a:pt x="12597" y="3579"/>
                    <a:pt x="11927" y="3391"/>
                  </a:cubicBezTo>
                  <a:cubicBezTo>
                    <a:pt x="11111" y="3181"/>
                    <a:pt x="10274" y="3014"/>
                    <a:pt x="9500" y="2742"/>
                  </a:cubicBezTo>
                  <a:cubicBezTo>
                    <a:pt x="8579" y="2386"/>
                    <a:pt x="7659" y="2470"/>
                    <a:pt x="6717" y="2449"/>
                  </a:cubicBezTo>
                  <a:cubicBezTo>
                    <a:pt x="6027" y="2428"/>
                    <a:pt x="5315" y="2428"/>
                    <a:pt x="4604" y="2428"/>
                  </a:cubicBezTo>
                  <a:cubicBezTo>
                    <a:pt x="3955" y="2428"/>
                    <a:pt x="3327" y="2386"/>
                    <a:pt x="2679" y="2240"/>
                  </a:cubicBezTo>
                  <a:cubicBezTo>
                    <a:pt x="2177" y="2093"/>
                    <a:pt x="1654" y="2156"/>
                    <a:pt x="1151" y="2135"/>
                  </a:cubicBezTo>
                  <a:cubicBezTo>
                    <a:pt x="817" y="2093"/>
                    <a:pt x="503" y="2093"/>
                    <a:pt x="1" y="2072"/>
                  </a:cubicBezTo>
                  <a:cubicBezTo>
                    <a:pt x="524" y="1654"/>
                    <a:pt x="963" y="1445"/>
                    <a:pt x="1361" y="1152"/>
                  </a:cubicBezTo>
                  <a:cubicBezTo>
                    <a:pt x="1758" y="838"/>
                    <a:pt x="2093" y="461"/>
                    <a:pt x="2490" y="85"/>
                  </a:cubicBezTo>
                  <a:cubicBezTo>
                    <a:pt x="3348" y="1"/>
                    <a:pt x="4206" y="168"/>
                    <a:pt x="5085" y="273"/>
                  </a:cubicBezTo>
                  <a:cubicBezTo>
                    <a:pt x="6550" y="440"/>
                    <a:pt x="8014" y="608"/>
                    <a:pt x="9479" y="796"/>
                  </a:cubicBezTo>
                  <a:cubicBezTo>
                    <a:pt x="11278" y="1026"/>
                    <a:pt x="13057" y="1319"/>
                    <a:pt x="14835" y="1717"/>
                  </a:cubicBezTo>
                  <a:cubicBezTo>
                    <a:pt x="15484" y="1842"/>
                    <a:pt x="16070" y="2093"/>
                    <a:pt x="16551" y="2721"/>
                  </a:cubicBezTo>
                  <a:lnTo>
                    <a:pt x="16551" y="3140"/>
                  </a:lnTo>
                  <a:cubicBezTo>
                    <a:pt x="16488" y="5901"/>
                    <a:pt x="16384" y="8642"/>
                    <a:pt x="16300" y="11383"/>
                  </a:cubicBezTo>
                  <a:cubicBezTo>
                    <a:pt x="16279" y="12430"/>
                    <a:pt x="16279" y="13476"/>
                    <a:pt x="16237" y="14522"/>
                  </a:cubicBezTo>
                  <a:cubicBezTo>
                    <a:pt x="16237" y="15003"/>
                    <a:pt x="16279" y="15505"/>
                    <a:pt x="16028" y="15945"/>
                  </a:cubicBezTo>
                  <a:cubicBezTo>
                    <a:pt x="16007" y="15987"/>
                    <a:pt x="15986" y="16049"/>
                    <a:pt x="16007" y="16091"/>
                  </a:cubicBezTo>
                  <a:cubicBezTo>
                    <a:pt x="16091" y="17075"/>
                    <a:pt x="15651" y="17974"/>
                    <a:pt x="15672" y="18958"/>
                  </a:cubicBezTo>
                  <a:cubicBezTo>
                    <a:pt x="15610" y="19021"/>
                    <a:pt x="15568" y="19104"/>
                    <a:pt x="15547" y="192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7331375" y="3344563"/>
              <a:ext cx="30875" cy="21475"/>
            </a:xfrm>
            <a:custGeom>
              <a:avLst/>
              <a:gdLst/>
              <a:ahLst/>
              <a:cxnLst/>
              <a:rect l="l" t="t" r="r" b="b"/>
              <a:pathLst>
                <a:path w="1235" h="859" extrusionOk="0">
                  <a:moveTo>
                    <a:pt x="1" y="754"/>
                  </a:moveTo>
                  <a:cubicBezTo>
                    <a:pt x="21" y="524"/>
                    <a:pt x="21" y="273"/>
                    <a:pt x="63" y="1"/>
                  </a:cubicBezTo>
                  <a:cubicBezTo>
                    <a:pt x="440" y="1"/>
                    <a:pt x="817" y="1"/>
                    <a:pt x="1235" y="22"/>
                  </a:cubicBezTo>
                  <a:cubicBezTo>
                    <a:pt x="1151" y="126"/>
                    <a:pt x="1109" y="252"/>
                    <a:pt x="1026" y="252"/>
                  </a:cubicBezTo>
                  <a:cubicBezTo>
                    <a:pt x="649" y="336"/>
                    <a:pt x="335" y="482"/>
                    <a:pt x="168" y="859"/>
                  </a:cubicBezTo>
                  <a:cubicBezTo>
                    <a:pt x="105" y="838"/>
                    <a:pt x="63" y="796"/>
                    <a:pt x="1" y="754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7331375" y="3303763"/>
              <a:ext cx="28275" cy="11025"/>
            </a:xfrm>
            <a:custGeom>
              <a:avLst/>
              <a:gdLst/>
              <a:ahLst/>
              <a:cxnLst/>
              <a:rect l="l" t="t" r="r" b="b"/>
              <a:pathLst>
                <a:path w="1131" h="441" extrusionOk="0">
                  <a:moveTo>
                    <a:pt x="105" y="1"/>
                  </a:moveTo>
                  <a:cubicBezTo>
                    <a:pt x="440" y="64"/>
                    <a:pt x="733" y="84"/>
                    <a:pt x="1130" y="126"/>
                  </a:cubicBezTo>
                  <a:cubicBezTo>
                    <a:pt x="817" y="231"/>
                    <a:pt x="586" y="377"/>
                    <a:pt x="335" y="398"/>
                  </a:cubicBezTo>
                  <a:cubicBezTo>
                    <a:pt x="105" y="440"/>
                    <a:pt x="1" y="315"/>
                    <a:pt x="105" y="1"/>
                  </a:cubicBezTo>
                  <a:close/>
                </a:path>
              </a:pathLst>
            </a:custGeom>
            <a:solidFill>
              <a:srgbClr val="ACCF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6600625" y="2659313"/>
              <a:ext cx="298175" cy="158525"/>
            </a:xfrm>
            <a:custGeom>
              <a:avLst/>
              <a:gdLst/>
              <a:ahLst/>
              <a:cxnLst/>
              <a:rect l="l" t="t" r="r" b="b"/>
              <a:pathLst>
                <a:path w="11927" h="6341" extrusionOk="0">
                  <a:moveTo>
                    <a:pt x="105" y="231"/>
                  </a:moveTo>
                  <a:cubicBezTo>
                    <a:pt x="942" y="22"/>
                    <a:pt x="1695" y="1"/>
                    <a:pt x="2469" y="43"/>
                  </a:cubicBezTo>
                  <a:cubicBezTo>
                    <a:pt x="4603" y="126"/>
                    <a:pt x="6717" y="168"/>
                    <a:pt x="8851" y="252"/>
                  </a:cubicBezTo>
                  <a:cubicBezTo>
                    <a:pt x="9081" y="252"/>
                    <a:pt x="9332" y="231"/>
                    <a:pt x="9541" y="336"/>
                  </a:cubicBezTo>
                  <a:cubicBezTo>
                    <a:pt x="9981" y="503"/>
                    <a:pt x="10420" y="503"/>
                    <a:pt x="10881" y="545"/>
                  </a:cubicBezTo>
                  <a:cubicBezTo>
                    <a:pt x="11550" y="587"/>
                    <a:pt x="11927" y="1235"/>
                    <a:pt x="11550" y="1821"/>
                  </a:cubicBezTo>
                  <a:cubicBezTo>
                    <a:pt x="11194" y="2386"/>
                    <a:pt x="10776" y="2909"/>
                    <a:pt x="10378" y="3474"/>
                  </a:cubicBezTo>
                  <a:cubicBezTo>
                    <a:pt x="10044" y="3914"/>
                    <a:pt x="9667" y="4353"/>
                    <a:pt x="9332" y="4792"/>
                  </a:cubicBezTo>
                  <a:cubicBezTo>
                    <a:pt x="9165" y="5002"/>
                    <a:pt x="9018" y="5190"/>
                    <a:pt x="8746" y="5274"/>
                  </a:cubicBezTo>
                  <a:cubicBezTo>
                    <a:pt x="8725" y="5274"/>
                    <a:pt x="8704" y="5295"/>
                    <a:pt x="8684" y="5295"/>
                  </a:cubicBezTo>
                  <a:cubicBezTo>
                    <a:pt x="6717" y="6257"/>
                    <a:pt x="6445" y="6341"/>
                    <a:pt x="4290" y="6194"/>
                  </a:cubicBezTo>
                  <a:cubicBezTo>
                    <a:pt x="3411" y="6132"/>
                    <a:pt x="2553" y="5839"/>
                    <a:pt x="2009" y="5064"/>
                  </a:cubicBezTo>
                  <a:cubicBezTo>
                    <a:pt x="1946" y="4981"/>
                    <a:pt x="1842" y="4876"/>
                    <a:pt x="1779" y="4834"/>
                  </a:cubicBezTo>
                  <a:cubicBezTo>
                    <a:pt x="1151" y="4458"/>
                    <a:pt x="858" y="3851"/>
                    <a:pt x="670" y="3202"/>
                  </a:cubicBezTo>
                  <a:cubicBezTo>
                    <a:pt x="565" y="2784"/>
                    <a:pt x="461" y="2365"/>
                    <a:pt x="272" y="2010"/>
                  </a:cubicBezTo>
                  <a:cubicBezTo>
                    <a:pt x="0" y="1424"/>
                    <a:pt x="63" y="838"/>
                    <a:pt x="105" y="23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6389825" y="2591838"/>
              <a:ext cx="192500" cy="152250"/>
            </a:xfrm>
            <a:custGeom>
              <a:avLst/>
              <a:gdLst/>
              <a:ahLst/>
              <a:cxnLst/>
              <a:rect l="l" t="t" r="r" b="b"/>
              <a:pathLst>
                <a:path w="7700" h="6090" extrusionOk="0">
                  <a:moveTo>
                    <a:pt x="7135" y="2198"/>
                  </a:moveTo>
                  <a:cubicBezTo>
                    <a:pt x="7240" y="1214"/>
                    <a:pt x="6863" y="336"/>
                    <a:pt x="5608" y="105"/>
                  </a:cubicBezTo>
                  <a:cubicBezTo>
                    <a:pt x="5043" y="1"/>
                    <a:pt x="4499" y="43"/>
                    <a:pt x="3975" y="231"/>
                  </a:cubicBezTo>
                  <a:cubicBezTo>
                    <a:pt x="3306" y="64"/>
                    <a:pt x="2574" y="126"/>
                    <a:pt x="1967" y="440"/>
                  </a:cubicBezTo>
                  <a:cubicBezTo>
                    <a:pt x="1214" y="838"/>
                    <a:pt x="816" y="1486"/>
                    <a:pt x="649" y="2240"/>
                  </a:cubicBezTo>
                  <a:cubicBezTo>
                    <a:pt x="607" y="2344"/>
                    <a:pt x="544" y="2470"/>
                    <a:pt x="502" y="2616"/>
                  </a:cubicBezTo>
                  <a:cubicBezTo>
                    <a:pt x="0" y="3934"/>
                    <a:pt x="858" y="5169"/>
                    <a:pt x="2030" y="5692"/>
                  </a:cubicBezTo>
                  <a:lnTo>
                    <a:pt x="2197" y="5776"/>
                  </a:lnTo>
                  <a:lnTo>
                    <a:pt x="2218" y="5776"/>
                  </a:lnTo>
                  <a:lnTo>
                    <a:pt x="2448" y="5859"/>
                  </a:lnTo>
                  <a:cubicBezTo>
                    <a:pt x="2825" y="5964"/>
                    <a:pt x="3243" y="6006"/>
                    <a:pt x="3599" y="5985"/>
                  </a:cubicBezTo>
                  <a:cubicBezTo>
                    <a:pt x="4080" y="6090"/>
                    <a:pt x="4603" y="6069"/>
                    <a:pt x="5147" y="5880"/>
                  </a:cubicBezTo>
                  <a:cubicBezTo>
                    <a:pt x="6716" y="5294"/>
                    <a:pt x="7700" y="3662"/>
                    <a:pt x="7135" y="219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6912900" y="2581388"/>
              <a:ext cx="176300" cy="194600"/>
            </a:xfrm>
            <a:custGeom>
              <a:avLst/>
              <a:gdLst/>
              <a:ahLst/>
              <a:cxnLst/>
              <a:rect l="l" t="t" r="r" b="b"/>
              <a:pathLst>
                <a:path w="7052" h="7784" extrusionOk="0">
                  <a:moveTo>
                    <a:pt x="6989" y="3055"/>
                  </a:moveTo>
                  <a:cubicBezTo>
                    <a:pt x="7052" y="879"/>
                    <a:pt x="4688" y="0"/>
                    <a:pt x="2930" y="314"/>
                  </a:cubicBezTo>
                  <a:cubicBezTo>
                    <a:pt x="817" y="712"/>
                    <a:pt x="1" y="2658"/>
                    <a:pt x="649" y="4583"/>
                  </a:cubicBezTo>
                  <a:cubicBezTo>
                    <a:pt x="1277" y="6466"/>
                    <a:pt x="3495" y="7784"/>
                    <a:pt x="5336" y="6675"/>
                  </a:cubicBezTo>
                  <a:cubicBezTo>
                    <a:pt x="6257" y="6089"/>
                    <a:pt x="6822" y="4959"/>
                    <a:pt x="6843" y="3892"/>
                  </a:cubicBezTo>
                  <a:cubicBezTo>
                    <a:pt x="6926" y="3599"/>
                    <a:pt x="6989" y="3327"/>
                    <a:pt x="6989" y="30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5970825" y="1928038"/>
              <a:ext cx="1569800" cy="1667650"/>
            </a:xfrm>
            <a:custGeom>
              <a:avLst/>
              <a:gdLst/>
              <a:ahLst/>
              <a:cxnLst/>
              <a:rect l="l" t="t" r="r" b="b"/>
              <a:pathLst>
                <a:path w="62792" h="66706" extrusionOk="0">
                  <a:moveTo>
                    <a:pt x="55908" y="19271"/>
                  </a:moveTo>
                  <a:cubicBezTo>
                    <a:pt x="56515" y="20422"/>
                    <a:pt x="57101" y="21552"/>
                    <a:pt x="57687" y="22682"/>
                  </a:cubicBezTo>
                  <a:cubicBezTo>
                    <a:pt x="57980" y="23247"/>
                    <a:pt x="57875" y="23833"/>
                    <a:pt x="57770" y="24439"/>
                  </a:cubicBezTo>
                  <a:cubicBezTo>
                    <a:pt x="57666" y="24879"/>
                    <a:pt x="57477" y="25276"/>
                    <a:pt x="57017" y="25507"/>
                  </a:cubicBezTo>
                  <a:cubicBezTo>
                    <a:pt x="56787" y="25611"/>
                    <a:pt x="56557" y="25862"/>
                    <a:pt x="56368" y="26030"/>
                  </a:cubicBezTo>
                  <a:cubicBezTo>
                    <a:pt x="56013" y="26323"/>
                    <a:pt x="55992" y="26657"/>
                    <a:pt x="56180" y="27013"/>
                  </a:cubicBezTo>
                  <a:cubicBezTo>
                    <a:pt x="56285" y="27264"/>
                    <a:pt x="56410" y="27473"/>
                    <a:pt x="56494" y="27724"/>
                  </a:cubicBezTo>
                  <a:cubicBezTo>
                    <a:pt x="56599" y="28017"/>
                    <a:pt x="56682" y="28331"/>
                    <a:pt x="56787" y="28624"/>
                  </a:cubicBezTo>
                  <a:cubicBezTo>
                    <a:pt x="56829" y="28792"/>
                    <a:pt x="56850" y="29001"/>
                    <a:pt x="56975" y="29168"/>
                  </a:cubicBezTo>
                  <a:cubicBezTo>
                    <a:pt x="57247" y="29482"/>
                    <a:pt x="57268" y="29817"/>
                    <a:pt x="57268" y="30214"/>
                  </a:cubicBezTo>
                  <a:cubicBezTo>
                    <a:pt x="57247" y="30570"/>
                    <a:pt x="57226" y="30947"/>
                    <a:pt x="57247" y="31302"/>
                  </a:cubicBezTo>
                  <a:cubicBezTo>
                    <a:pt x="57310" y="31909"/>
                    <a:pt x="57059" y="32411"/>
                    <a:pt x="56892" y="32955"/>
                  </a:cubicBezTo>
                  <a:cubicBezTo>
                    <a:pt x="56829" y="33081"/>
                    <a:pt x="56724" y="33186"/>
                    <a:pt x="56640" y="33290"/>
                  </a:cubicBezTo>
                  <a:cubicBezTo>
                    <a:pt x="56494" y="33541"/>
                    <a:pt x="56306" y="33750"/>
                    <a:pt x="56159" y="33981"/>
                  </a:cubicBezTo>
                  <a:cubicBezTo>
                    <a:pt x="55657" y="34713"/>
                    <a:pt x="54946" y="35069"/>
                    <a:pt x="54067" y="35048"/>
                  </a:cubicBezTo>
                  <a:cubicBezTo>
                    <a:pt x="53753" y="35048"/>
                    <a:pt x="53439" y="35048"/>
                    <a:pt x="53125" y="35027"/>
                  </a:cubicBezTo>
                  <a:cubicBezTo>
                    <a:pt x="53251" y="35278"/>
                    <a:pt x="53481" y="35257"/>
                    <a:pt x="53690" y="35320"/>
                  </a:cubicBezTo>
                  <a:cubicBezTo>
                    <a:pt x="54381" y="35466"/>
                    <a:pt x="55071" y="35634"/>
                    <a:pt x="55783" y="35696"/>
                  </a:cubicBezTo>
                  <a:cubicBezTo>
                    <a:pt x="56682" y="35843"/>
                    <a:pt x="57352" y="36282"/>
                    <a:pt x="58000" y="36847"/>
                  </a:cubicBezTo>
                  <a:cubicBezTo>
                    <a:pt x="58105" y="36931"/>
                    <a:pt x="58189" y="37098"/>
                    <a:pt x="58189" y="37224"/>
                  </a:cubicBezTo>
                  <a:cubicBezTo>
                    <a:pt x="58210" y="37475"/>
                    <a:pt x="58210" y="37747"/>
                    <a:pt x="58168" y="37977"/>
                  </a:cubicBezTo>
                  <a:cubicBezTo>
                    <a:pt x="57896" y="39337"/>
                    <a:pt x="58042" y="40697"/>
                    <a:pt x="58063" y="42078"/>
                  </a:cubicBezTo>
                  <a:cubicBezTo>
                    <a:pt x="58252" y="42141"/>
                    <a:pt x="58398" y="42162"/>
                    <a:pt x="58524" y="42245"/>
                  </a:cubicBezTo>
                  <a:cubicBezTo>
                    <a:pt x="58796" y="42371"/>
                    <a:pt x="59047" y="42476"/>
                    <a:pt x="59256" y="42664"/>
                  </a:cubicBezTo>
                  <a:cubicBezTo>
                    <a:pt x="60177" y="43543"/>
                    <a:pt x="61097" y="44442"/>
                    <a:pt x="61725" y="45572"/>
                  </a:cubicBezTo>
                  <a:cubicBezTo>
                    <a:pt x="62018" y="46095"/>
                    <a:pt x="62248" y="46639"/>
                    <a:pt x="62248" y="47246"/>
                  </a:cubicBezTo>
                  <a:cubicBezTo>
                    <a:pt x="62248" y="47414"/>
                    <a:pt x="62269" y="47623"/>
                    <a:pt x="62311" y="47811"/>
                  </a:cubicBezTo>
                  <a:cubicBezTo>
                    <a:pt x="62792" y="49485"/>
                    <a:pt x="62353" y="51012"/>
                    <a:pt x="61432" y="52414"/>
                  </a:cubicBezTo>
                  <a:cubicBezTo>
                    <a:pt x="61118" y="52917"/>
                    <a:pt x="60679" y="53335"/>
                    <a:pt x="60281" y="53774"/>
                  </a:cubicBezTo>
                  <a:cubicBezTo>
                    <a:pt x="59946" y="54151"/>
                    <a:pt x="59549" y="54486"/>
                    <a:pt x="59172" y="54841"/>
                  </a:cubicBezTo>
                  <a:cubicBezTo>
                    <a:pt x="58712" y="55323"/>
                    <a:pt x="58231" y="55762"/>
                    <a:pt x="57603" y="55992"/>
                  </a:cubicBezTo>
                  <a:cubicBezTo>
                    <a:pt x="57352" y="56097"/>
                    <a:pt x="57184" y="56264"/>
                    <a:pt x="57122" y="56557"/>
                  </a:cubicBezTo>
                  <a:cubicBezTo>
                    <a:pt x="57017" y="56892"/>
                    <a:pt x="56850" y="57227"/>
                    <a:pt x="56703" y="57562"/>
                  </a:cubicBezTo>
                  <a:cubicBezTo>
                    <a:pt x="56452" y="58168"/>
                    <a:pt x="56410" y="58775"/>
                    <a:pt x="56410" y="59403"/>
                  </a:cubicBezTo>
                  <a:cubicBezTo>
                    <a:pt x="56410" y="60365"/>
                    <a:pt x="56389" y="61328"/>
                    <a:pt x="56347" y="62311"/>
                  </a:cubicBezTo>
                  <a:cubicBezTo>
                    <a:pt x="56347" y="62730"/>
                    <a:pt x="56327" y="63148"/>
                    <a:pt x="56180" y="63567"/>
                  </a:cubicBezTo>
                  <a:cubicBezTo>
                    <a:pt x="56034" y="63922"/>
                    <a:pt x="56096" y="64341"/>
                    <a:pt x="56096" y="64738"/>
                  </a:cubicBezTo>
                  <a:cubicBezTo>
                    <a:pt x="56075" y="65031"/>
                    <a:pt x="56138" y="65303"/>
                    <a:pt x="55887" y="65513"/>
                  </a:cubicBezTo>
                  <a:cubicBezTo>
                    <a:pt x="55511" y="65805"/>
                    <a:pt x="55301" y="66308"/>
                    <a:pt x="54736" y="66308"/>
                  </a:cubicBezTo>
                  <a:cubicBezTo>
                    <a:pt x="54506" y="66308"/>
                    <a:pt x="54234" y="66412"/>
                    <a:pt x="54004" y="66517"/>
                  </a:cubicBezTo>
                  <a:cubicBezTo>
                    <a:pt x="53669" y="66663"/>
                    <a:pt x="53355" y="66705"/>
                    <a:pt x="53021" y="66559"/>
                  </a:cubicBezTo>
                  <a:cubicBezTo>
                    <a:pt x="52518" y="66391"/>
                    <a:pt x="52016" y="66349"/>
                    <a:pt x="51493" y="66349"/>
                  </a:cubicBezTo>
                  <a:cubicBezTo>
                    <a:pt x="47832" y="66308"/>
                    <a:pt x="44170" y="66224"/>
                    <a:pt x="40508" y="66182"/>
                  </a:cubicBezTo>
                  <a:cubicBezTo>
                    <a:pt x="39776" y="66182"/>
                    <a:pt x="39023" y="66182"/>
                    <a:pt x="38290" y="66245"/>
                  </a:cubicBezTo>
                  <a:cubicBezTo>
                    <a:pt x="37244" y="66349"/>
                    <a:pt x="36198" y="66349"/>
                    <a:pt x="35152" y="66329"/>
                  </a:cubicBezTo>
                  <a:cubicBezTo>
                    <a:pt x="34545" y="66329"/>
                    <a:pt x="33938" y="66308"/>
                    <a:pt x="33373" y="66308"/>
                  </a:cubicBezTo>
                  <a:cubicBezTo>
                    <a:pt x="32871" y="66308"/>
                    <a:pt x="32348" y="66391"/>
                    <a:pt x="31846" y="66412"/>
                  </a:cubicBezTo>
                  <a:cubicBezTo>
                    <a:pt x="31281" y="66433"/>
                    <a:pt x="30737" y="66496"/>
                    <a:pt x="30151" y="66496"/>
                  </a:cubicBezTo>
                  <a:cubicBezTo>
                    <a:pt x="23832" y="66391"/>
                    <a:pt x="17492" y="66287"/>
                    <a:pt x="11173" y="66140"/>
                  </a:cubicBezTo>
                  <a:cubicBezTo>
                    <a:pt x="10650" y="66140"/>
                    <a:pt x="10148" y="66140"/>
                    <a:pt x="9646" y="66308"/>
                  </a:cubicBezTo>
                  <a:cubicBezTo>
                    <a:pt x="9458" y="66349"/>
                    <a:pt x="9248" y="66391"/>
                    <a:pt x="9081" y="66391"/>
                  </a:cubicBezTo>
                  <a:cubicBezTo>
                    <a:pt x="8349" y="66391"/>
                    <a:pt x="7616" y="66349"/>
                    <a:pt x="6842" y="66349"/>
                  </a:cubicBezTo>
                  <a:cubicBezTo>
                    <a:pt x="6487" y="66349"/>
                    <a:pt x="6173" y="66245"/>
                    <a:pt x="5963" y="65931"/>
                  </a:cubicBezTo>
                  <a:cubicBezTo>
                    <a:pt x="5691" y="65575"/>
                    <a:pt x="5440" y="65178"/>
                    <a:pt x="5252" y="64780"/>
                  </a:cubicBezTo>
                  <a:cubicBezTo>
                    <a:pt x="5064" y="64425"/>
                    <a:pt x="5022" y="64027"/>
                    <a:pt x="5022" y="63629"/>
                  </a:cubicBezTo>
                  <a:cubicBezTo>
                    <a:pt x="5043" y="62751"/>
                    <a:pt x="5043" y="61893"/>
                    <a:pt x="5064" y="60993"/>
                  </a:cubicBezTo>
                  <a:cubicBezTo>
                    <a:pt x="5064" y="60888"/>
                    <a:pt x="5064" y="60763"/>
                    <a:pt x="5106" y="60658"/>
                  </a:cubicBezTo>
                  <a:cubicBezTo>
                    <a:pt x="5440" y="59445"/>
                    <a:pt x="5273" y="58168"/>
                    <a:pt x="5587" y="56934"/>
                  </a:cubicBezTo>
                  <a:cubicBezTo>
                    <a:pt x="5629" y="56829"/>
                    <a:pt x="5670" y="56704"/>
                    <a:pt x="5629" y="56599"/>
                  </a:cubicBezTo>
                  <a:cubicBezTo>
                    <a:pt x="5336" y="55930"/>
                    <a:pt x="5524" y="55197"/>
                    <a:pt x="5482" y="54507"/>
                  </a:cubicBezTo>
                  <a:cubicBezTo>
                    <a:pt x="5482" y="54360"/>
                    <a:pt x="5461" y="54172"/>
                    <a:pt x="5461" y="53984"/>
                  </a:cubicBezTo>
                  <a:cubicBezTo>
                    <a:pt x="5315" y="53942"/>
                    <a:pt x="5147" y="53879"/>
                    <a:pt x="5001" y="53795"/>
                  </a:cubicBezTo>
                  <a:cubicBezTo>
                    <a:pt x="4813" y="53733"/>
                    <a:pt x="4624" y="53649"/>
                    <a:pt x="4499" y="53523"/>
                  </a:cubicBezTo>
                  <a:cubicBezTo>
                    <a:pt x="4185" y="53209"/>
                    <a:pt x="3808" y="53021"/>
                    <a:pt x="3390" y="52854"/>
                  </a:cubicBezTo>
                  <a:cubicBezTo>
                    <a:pt x="2511" y="52519"/>
                    <a:pt x="1716" y="51996"/>
                    <a:pt x="1088" y="51284"/>
                  </a:cubicBezTo>
                  <a:cubicBezTo>
                    <a:pt x="251" y="50385"/>
                    <a:pt x="0" y="49255"/>
                    <a:pt x="314" y="48041"/>
                  </a:cubicBezTo>
                  <a:cubicBezTo>
                    <a:pt x="419" y="47665"/>
                    <a:pt x="565" y="47288"/>
                    <a:pt x="712" y="46932"/>
                  </a:cubicBezTo>
                  <a:cubicBezTo>
                    <a:pt x="753" y="46828"/>
                    <a:pt x="774" y="46681"/>
                    <a:pt x="858" y="46619"/>
                  </a:cubicBezTo>
                  <a:cubicBezTo>
                    <a:pt x="1590" y="45886"/>
                    <a:pt x="2093" y="44903"/>
                    <a:pt x="3055" y="44380"/>
                  </a:cubicBezTo>
                  <a:cubicBezTo>
                    <a:pt x="3390" y="44212"/>
                    <a:pt x="3683" y="43898"/>
                    <a:pt x="3997" y="43647"/>
                  </a:cubicBezTo>
                  <a:cubicBezTo>
                    <a:pt x="4645" y="43187"/>
                    <a:pt x="5336" y="42810"/>
                    <a:pt x="6110" y="42580"/>
                  </a:cubicBezTo>
                  <a:cubicBezTo>
                    <a:pt x="6152" y="42350"/>
                    <a:pt x="6173" y="42162"/>
                    <a:pt x="6194" y="41973"/>
                  </a:cubicBezTo>
                  <a:lnTo>
                    <a:pt x="6361" y="40718"/>
                  </a:lnTo>
                  <a:cubicBezTo>
                    <a:pt x="6403" y="40383"/>
                    <a:pt x="6466" y="40048"/>
                    <a:pt x="6466" y="39714"/>
                  </a:cubicBezTo>
                  <a:cubicBezTo>
                    <a:pt x="6487" y="38898"/>
                    <a:pt x="6528" y="38061"/>
                    <a:pt x="6507" y="37245"/>
                  </a:cubicBezTo>
                  <a:cubicBezTo>
                    <a:pt x="6507" y="36575"/>
                    <a:pt x="6842" y="35989"/>
                    <a:pt x="6926" y="35341"/>
                  </a:cubicBezTo>
                  <a:cubicBezTo>
                    <a:pt x="6947" y="35215"/>
                    <a:pt x="7156" y="35048"/>
                    <a:pt x="7303" y="35048"/>
                  </a:cubicBezTo>
                  <a:cubicBezTo>
                    <a:pt x="7888" y="34964"/>
                    <a:pt x="8495" y="34797"/>
                    <a:pt x="9144" y="34839"/>
                  </a:cubicBezTo>
                  <a:cubicBezTo>
                    <a:pt x="9834" y="34901"/>
                    <a:pt x="10504" y="34839"/>
                    <a:pt x="11236" y="34859"/>
                  </a:cubicBezTo>
                  <a:cubicBezTo>
                    <a:pt x="11236" y="34211"/>
                    <a:pt x="11487" y="33688"/>
                    <a:pt x="11759" y="33186"/>
                  </a:cubicBezTo>
                  <a:cubicBezTo>
                    <a:pt x="11550" y="32830"/>
                    <a:pt x="11404" y="32495"/>
                    <a:pt x="11173" y="32139"/>
                  </a:cubicBezTo>
                  <a:cubicBezTo>
                    <a:pt x="10713" y="31491"/>
                    <a:pt x="10295" y="30842"/>
                    <a:pt x="10127" y="30047"/>
                  </a:cubicBezTo>
                  <a:cubicBezTo>
                    <a:pt x="10023" y="29629"/>
                    <a:pt x="9667" y="29273"/>
                    <a:pt x="9500" y="28854"/>
                  </a:cubicBezTo>
                  <a:cubicBezTo>
                    <a:pt x="9332" y="28478"/>
                    <a:pt x="9186" y="28122"/>
                    <a:pt x="9102" y="27724"/>
                  </a:cubicBezTo>
                  <a:cubicBezTo>
                    <a:pt x="8914" y="26867"/>
                    <a:pt x="8621" y="26030"/>
                    <a:pt x="8704" y="25130"/>
                  </a:cubicBezTo>
                  <a:cubicBezTo>
                    <a:pt x="8725" y="24921"/>
                    <a:pt x="8704" y="24753"/>
                    <a:pt x="8767" y="24544"/>
                  </a:cubicBezTo>
                  <a:cubicBezTo>
                    <a:pt x="8976" y="23561"/>
                    <a:pt x="9207" y="22598"/>
                    <a:pt x="9416" y="21636"/>
                  </a:cubicBezTo>
                  <a:cubicBezTo>
                    <a:pt x="9520" y="21217"/>
                    <a:pt x="9709" y="20841"/>
                    <a:pt x="9960" y="20506"/>
                  </a:cubicBezTo>
                  <a:cubicBezTo>
                    <a:pt x="10232" y="20150"/>
                    <a:pt x="10462" y="19753"/>
                    <a:pt x="10692" y="19376"/>
                  </a:cubicBezTo>
                  <a:cubicBezTo>
                    <a:pt x="10797" y="19229"/>
                    <a:pt x="10880" y="19020"/>
                    <a:pt x="11006" y="18895"/>
                  </a:cubicBezTo>
                  <a:cubicBezTo>
                    <a:pt x="11508" y="18309"/>
                    <a:pt x="12031" y="17765"/>
                    <a:pt x="12533" y="17179"/>
                  </a:cubicBezTo>
                  <a:cubicBezTo>
                    <a:pt x="12533" y="17116"/>
                    <a:pt x="12554" y="17033"/>
                    <a:pt x="12554" y="17012"/>
                  </a:cubicBezTo>
                  <a:cubicBezTo>
                    <a:pt x="12031" y="16196"/>
                    <a:pt x="12178" y="15296"/>
                    <a:pt x="12241" y="14438"/>
                  </a:cubicBezTo>
                  <a:cubicBezTo>
                    <a:pt x="12241" y="14250"/>
                    <a:pt x="12324" y="14040"/>
                    <a:pt x="12429" y="13894"/>
                  </a:cubicBezTo>
                  <a:cubicBezTo>
                    <a:pt x="12701" y="13455"/>
                    <a:pt x="13015" y="12994"/>
                    <a:pt x="13370" y="12576"/>
                  </a:cubicBezTo>
                  <a:cubicBezTo>
                    <a:pt x="13496" y="12408"/>
                    <a:pt x="13705" y="12262"/>
                    <a:pt x="13831" y="12115"/>
                  </a:cubicBezTo>
                  <a:cubicBezTo>
                    <a:pt x="14730" y="11069"/>
                    <a:pt x="15881" y="10421"/>
                    <a:pt x="17053" y="9793"/>
                  </a:cubicBezTo>
                  <a:cubicBezTo>
                    <a:pt x="17262" y="9688"/>
                    <a:pt x="17471" y="9626"/>
                    <a:pt x="17681" y="9521"/>
                  </a:cubicBezTo>
                  <a:cubicBezTo>
                    <a:pt x="17827" y="9479"/>
                    <a:pt x="17995" y="9416"/>
                    <a:pt x="18141" y="9333"/>
                  </a:cubicBezTo>
                  <a:cubicBezTo>
                    <a:pt x="18225" y="9312"/>
                    <a:pt x="18287" y="9228"/>
                    <a:pt x="18350" y="9186"/>
                  </a:cubicBezTo>
                  <a:cubicBezTo>
                    <a:pt x="18497" y="8579"/>
                    <a:pt x="18622" y="7973"/>
                    <a:pt x="18769" y="7387"/>
                  </a:cubicBezTo>
                  <a:cubicBezTo>
                    <a:pt x="18957" y="6696"/>
                    <a:pt x="19334" y="6152"/>
                    <a:pt x="19794" y="5629"/>
                  </a:cubicBezTo>
                  <a:cubicBezTo>
                    <a:pt x="20526" y="4834"/>
                    <a:pt x="21384" y="4185"/>
                    <a:pt x="22326" y="3662"/>
                  </a:cubicBezTo>
                  <a:cubicBezTo>
                    <a:pt x="23037" y="3265"/>
                    <a:pt x="23832" y="3118"/>
                    <a:pt x="24606" y="3014"/>
                  </a:cubicBezTo>
                  <a:cubicBezTo>
                    <a:pt x="25401" y="2888"/>
                    <a:pt x="26176" y="2784"/>
                    <a:pt x="26992" y="2993"/>
                  </a:cubicBezTo>
                  <a:cubicBezTo>
                    <a:pt x="27306" y="3056"/>
                    <a:pt x="27557" y="2930"/>
                    <a:pt x="27745" y="2721"/>
                  </a:cubicBezTo>
                  <a:cubicBezTo>
                    <a:pt x="28289" y="2051"/>
                    <a:pt x="29105" y="1696"/>
                    <a:pt x="29733" y="1131"/>
                  </a:cubicBezTo>
                  <a:cubicBezTo>
                    <a:pt x="29900" y="1005"/>
                    <a:pt x="30130" y="921"/>
                    <a:pt x="30360" y="859"/>
                  </a:cubicBezTo>
                  <a:cubicBezTo>
                    <a:pt x="31072" y="628"/>
                    <a:pt x="31783" y="419"/>
                    <a:pt x="32474" y="189"/>
                  </a:cubicBezTo>
                  <a:cubicBezTo>
                    <a:pt x="32850" y="63"/>
                    <a:pt x="33185" y="1"/>
                    <a:pt x="33583" y="22"/>
                  </a:cubicBezTo>
                  <a:cubicBezTo>
                    <a:pt x="34399" y="63"/>
                    <a:pt x="35236" y="84"/>
                    <a:pt x="36031" y="63"/>
                  </a:cubicBezTo>
                  <a:cubicBezTo>
                    <a:pt x="36491" y="63"/>
                    <a:pt x="36868" y="189"/>
                    <a:pt x="37244" y="398"/>
                  </a:cubicBezTo>
                  <a:cubicBezTo>
                    <a:pt x="37767" y="712"/>
                    <a:pt x="38311" y="1026"/>
                    <a:pt x="38855" y="1361"/>
                  </a:cubicBezTo>
                  <a:cubicBezTo>
                    <a:pt x="39588" y="1800"/>
                    <a:pt x="40048" y="2512"/>
                    <a:pt x="40404" y="3244"/>
                  </a:cubicBezTo>
                  <a:cubicBezTo>
                    <a:pt x="40508" y="3453"/>
                    <a:pt x="40487" y="3746"/>
                    <a:pt x="40508" y="3997"/>
                  </a:cubicBezTo>
                  <a:cubicBezTo>
                    <a:pt x="41617" y="3892"/>
                    <a:pt x="42663" y="3976"/>
                    <a:pt x="43731" y="3976"/>
                  </a:cubicBezTo>
                  <a:cubicBezTo>
                    <a:pt x="44777" y="3976"/>
                    <a:pt x="45823" y="3997"/>
                    <a:pt x="46869" y="4039"/>
                  </a:cubicBezTo>
                  <a:cubicBezTo>
                    <a:pt x="47057" y="4039"/>
                    <a:pt x="47267" y="4060"/>
                    <a:pt x="47434" y="4102"/>
                  </a:cubicBezTo>
                  <a:cubicBezTo>
                    <a:pt x="47915" y="4248"/>
                    <a:pt x="48355" y="4395"/>
                    <a:pt x="48836" y="4520"/>
                  </a:cubicBezTo>
                  <a:cubicBezTo>
                    <a:pt x="49296" y="4667"/>
                    <a:pt x="49715" y="4897"/>
                    <a:pt x="50049" y="5253"/>
                  </a:cubicBezTo>
                  <a:cubicBezTo>
                    <a:pt x="50301" y="5525"/>
                    <a:pt x="50614" y="5776"/>
                    <a:pt x="50782" y="6069"/>
                  </a:cubicBezTo>
                  <a:cubicBezTo>
                    <a:pt x="51179" y="6675"/>
                    <a:pt x="51493" y="7303"/>
                    <a:pt x="51410" y="8056"/>
                  </a:cubicBezTo>
                  <a:cubicBezTo>
                    <a:pt x="51368" y="8496"/>
                    <a:pt x="51410" y="8977"/>
                    <a:pt x="51389" y="9416"/>
                  </a:cubicBezTo>
                  <a:cubicBezTo>
                    <a:pt x="51389" y="9688"/>
                    <a:pt x="51493" y="9856"/>
                    <a:pt x="51702" y="10002"/>
                  </a:cubicBezTo>
                  <a:cubicBezTo>
                    <a:pt x="51995" y="10170"/>
                    <a:pt x="52309" y="10337"/>
                    <a:pt x="52602" y="10483"/>
                  </a:cubicBezTo>
                  <a:cubicBezTo>
                    <a:pt x="52958" y="10672"/>
                    <a:pt x="53293" y="10860"/>
                    <a:pt x="53565" y="11174"/>
                  </a:cubicBezTo>
                  <a:cubicBezTo>
                    <a:pt x="53648" y="11258"/>
                    <a:pt x="53711" y="11362"/>
                    <a:pt x="53816" y="11404"/>
                  </a:cubicBezTo>
                  <a:cubicBezTo>
                    <a:pt x="54632" y="11885"/>
                    <a:pt x="55176" y="12618"/>
                    <a:pt x="55741" y="13308"/>
                  </a:cubicBezTo>
                  <a:cubicBezTo>
                    <a:pt x="55908" y="13559"/>
                    <a:pt x="56117" y="13810"/>
                    <a:pt x="56327" y="14020"/>
                  </a:cubicBezTo>
                  <a:cubicBezTo>
                    <a:pt x="56724" y="14459"/>
                    <a:pt x="56954" y="14961"/>
                    <a:pt x="56933" y="15568"/>
                  </a:cubicBezTo>
                  <a:cubicBezTo>
                    <a:pt x="56912" y="16028"/>
                    <a:pt x="56912" y="16530"/>
                    <a:pt x="56912" y="17012"/>
                  </a:cubicBezTo>
                  <a:cubicBezTo>
                    <a:pt x="56912" y="17430"/>
                    <a:pt x="56808" y="17786"/>
                    <a:pt x="56599" y="18121"/>
                  </a:cubicBezTo>
                  <a:cubicBezTo>
                    <a:pt x="56410" y="18518"/>
                    <a:pt x="56180" y="18853"/>
                    <a:pt x="55908" y="19271"/>
                  </a:cubicBezTo>
                  <a:close/>
                  <a:moveTo>
                    <a:pt x="10441" y="62646"/>
                  </a:moveTo>
                  <a:cubicBezTo>
                    <a:pt x="10860" y="62646"/>
                    <a:pt x="11215" y="62646"/>
                    <a:pt x="11592" y="62667"/>
                  </a:cubicBezTo>
                  <a:cubicBezTo>
                    <a:pt x="12450" y="62730"/>
                    <a:pt x="13329" y="62541"/>
                    <a:pt x="14165" y="62939"/>
                  </a:cubicBezTo>
                  <a:cubicBezTo>
                    <a:pt x="14228" y="62960"/>
                    <a:pt x="14270" y="62960"/>
                    <a:pt x="14333" y="62960"/>
                  </a:cubicBezTo>
                  <a:cubicBezTo>
                    <a:pt x="15588" y="62939"/>
                    <a:pt x="16823" y="63106"/>
                    <a:pt x="18057" y="62876"/>
                  </a:cubicBezTo>
                  <a:cubicBezTo>
                    <a:pt x="18413" y="62834"/>
                    <a:pt x="18748" y="62792"/>
                    <a:pt x="19083" y="62792"/>
                  </a:cubicBezTo>
                  <a:cubicBezTo>
                    <a:pt x="20066" y="62792"/>
                    <a:pt x="21028" y="62834"/>
                    <a:pt x="21991" y="62855"/>
                  </a:cubicBezTo>
                  <a:cubicBezTo>
                    <a:pt x="22221" y="62855"/>
                    <a:pt x="22451" y="62855"/>
                    <a:pt x="22640" y="62960"/>
                  </a:cubicBezTo>
                  <a:cubicBezTo>
                    <a:pt x="23037" y="63148"/>
                    <a:pt x="23393" y="63148"/>
                    <a:pt x="23811" y="63148"/>
                  </a:cubicBezTo>
                  <a:cubicBezTo>
                    <a:pt x="26615" y="63190"/>
                    <a:pt x="29440" y="63253"/>
                    <a:pt x="32243" y="63295"/>
                  </a:cubicBezTo>
                  <a:cubicBezTo>
                    <a:pt x="33708" y="63316"/>
                    <a:pt x="35194" y="63357"/>
                    <a:pt x="36658" y="63378"/>
                  </a:cubicBezTo>
                  <a:cubicBezTo>
                    <a:pt x="37119" y="63378"/>
                    <a:pt x="37579" y="63357"/>
                    <a:pt x="38018" y="63378"/>
                  </a:cubicBezTo>
                  <a:cubicBezTo>
                    <a:pt x="39588" y="63399"/>
                    <a:pt x="41136" y="63462"/>
                    <a:pt x="42705" y="63504"/>
                  </a:cubicBezTo>
                  <a:cubicBezTo>
                    <a:pt x="43249" y="63525"/>
                    <a:pt x="43772" y="63567"/>
                    <a:pt x="44337" y="63567"/>
                  </a:cubicBezTo>
                  <a:cubicBezTo>
                    <a:pt x="44881" y="63567"/>
                    <a:pt x="45425" y="63671"/>
                    <a:pt x="45928" y="63525"/>
                  </a:cubicBezTo>
                  <a:cubicBezTo>
                    <a:pt x="46451" y="63399"/>
                    <a:pt x="46911" y="63378"/>
                    <a:pt x="47434" y="63399"/>
                  </a:cubicBezTo>
                  <a:cubicBezTo>
                    <a:pt x="48313" y="63399"/>
                    <a:pt x="49150" y="63462"/>
                    <a:pt x="50008" y="63462"/>
                  </a:cubicBezTo>
                  <a:cubicBezTo>
                    <a:pt x="50238" y="63462"/>
                    <a:pt x="50468" y="63462"/>
                    <a:pt x="50656" y="63378"/>
                  </a:cubicBezTo>
                  <a:cubicBezTo>
                    <a:pt x="50991" y="63253"/>
                    <a:pt x="51305" y="63253"/>
                    <a:pt x="51661" y="63253"/>
                  </a:cubicBezTo>
                  <a:cubicBezTo>
                    <a:pt x="51995" y="63274"/>
                    <a:pt x="52309" y="63295"/>
                    <a:pt x="52665" y="63316"/>
                  </a:cubicBezTo>
                  <a:cubicBezTo>
                    <a:pt x="52853" y="63044"/>
                    <a:pt x="52790" y="62730"/>
                    <a:pt x="52832" y="62416"/>
                  </a:cubicBezTo>
                  <a:cubicBezTo>
                    <a:pt x="52853" y="62039"/>
                    <a:pt x="52770" y="61642"/>
                    <a:pt x="52895" y="61307"/>
                  </a:cubicBezTo>
                  <a:cubicBezTo>
                    <a:pt x="53104" y="60763"/>
                    <a:pt x="53104" y="60219"/>
                    <a:pt x="53146" y="59633"/>
                  </a:cubicBezTo>
                  <a:cubicBezTo>
                    <a:pt x="53167" y="59068"/>
                    <a:pt x="53083" y="58503"/>
                    <a:pt x="53397" y="57980"/>
                  </a:cubicBezTo>
                  <a:cubicBezTo>
                    <a:pt x="53460" y="57875"/>
                    <a:pt x="53460" y="57708"/>
                    <a:pt x="53460" y="57562"/>
                  </a:cubicBezTo>
                  <a:cubicBezTo>
                    <a:pt x="53502" y="56683"/>
                    <a:pt x="53502" y="56683"/>
                    <a:pt x="53062" y="56034"/>
                  </a:cubicBezTo>
                  <a:lnTo>
                    <a:pt x="53062" y="55950"/>
                  </a:lnTo>
                  <a:cubicBezTo>
                    <a:pt x="53146" y="55867"/>
                    <a:pt x="53188" y="55762"/>
                    <a:pt x="53272" y="55678"/>
                  </a:cubicBezTo>
                  <a:cubicBezTo>
                    <a:pt x="53669" y="55239"/>
                    <a:pt x="53586" y="54883"/>
                    <a:pt x="53083" y="54611"/>
                  </a:cubicBezTo>
                  <a:cubicBezTo>
                    <a:pt x="52895" y="54507"/>
                    <a:pt x="52644" y="54486"/>
                    <a:pt x="52581" y="54193"/>
                  </a:cubicBezTo>
                  <a:cubicBezTo>
                    <a:pt x="52749" y="53753"/>
                    <a:pt x="53251" y="53963"/>
                    <a:pt x="53481" y="53774"/>
                  </a:cubicBezTo>
                  <a:cubicBezTo>
                    <a:pt x="53774" y="53021"/>
                    <a:pt x="53816" y="52310"/>
                    <a:pt x="53816" y="51556"/>
                  </a:cubicBezTo>
                  <a:cubicBezTo>
                    <a:pt x="53816" y="50803"/>
                    <a:pt x="53816" y="50008"/>
                    <a:pt x="53879" y="49255"/>
                  </a:cubicBezTo>
                  <a:cubicBezTo>
                    <a:pt x="53920" y="48334"/>
                    <a:pt x="53941" y="47414"/>
                    <a:pt x="54088" y="46535"/>
                  </a:cubicBezTo>
                  <a:cubicBezTo>
                    <a:pt x="54339" y="44882"/>
                    <a:pt x="54339" y="43271"/>
                    <a:pt x="54297" y="41618"/>
                  </a:cubicBezTo>
                  <a:cubicBezTo>
                    <a:pt x="54255" y="41074"/>
                    <a:pt x="54213" y="40488"/>
                    <a:pt x="54151" y="39965"/>
                  </a:cubicBezTo>
                  <a:cubicBezTo>
                    <a:pt x="53732" y="39839"/>
                    <a:pt x="53397" y="39672"/>
                    <a:pt x="53062" y="39651"/>
                  </a:cubicBezTo>
                  <a:cubicBezTo>
                    <a:pt x="52351" y="39567"/>
                    <a:pt x="51702" y="39316"/>
                    <a:pt x="51012" y="39128"/>
                  </a:cubicBezTo>
                  <a:cubicBezTo>
                    <a:pt x="49380" y="38668"/>
                    <a:pt x="49233" y="38500"/>
                    <a:pt x="47392" y="38500"/>
                  </a:cubicBezTo>
                  <a:cubicBezTo>
                    <a:pt x="46597" y="38500"/>
                    <a:pt x="45781" y="38479"/>
                    <a:pt x="45007" y="38479"/>
                  </a:cubicBezTo>
                  <a:cubicBezTo>
                    <a:pt x="44400" y="38479"/>
                    <a:pt x="43835" y="38416"/>
                    <a:pt x="43249" y="38249"/>
                  </a:cubicBezTo>
                  <a:cubicBezTo>
                    <a:pt x="43040" y="38186"/>
                    <a:pt x="42810" y="38144"/>
                    <a:pt x="42580" y="38144"/>
                  </a:cubicBezTo>
                  <a:lnTo>
                    <a:pt x="38562" y="38061"/>
                  </a:lnTo>
                  <a:cubicBezTo>
                    <a:pt x="38332" y="38061"/>
                    <a:pt x="38102" y="38061"/>
                    <a:pt x="37893" y="38144"/>
                  </a:cubicBezTo>
                  <a:cubicBezTo>
                    <a:pt x="36972" y="38416"/>
                    <a:pt x="36114" y="38814"/>
                    <a:pt x="35110" y="38877"/>
                  </a:cubicBezTo>
                  <a:cubicBezTo>
                    <a:pt x="34671" y="39107"/>
                    <a:pt x="34168" y="39044"/>
                    <a:pt x="33708" y="39023"/>
                  </a:cubicBezTo>
                  <a:cubicBezTo>
                    <a:pt x="33122" y="39023"/>
                    <a:pt x="32578" y="38981"/>
                    <a:pt x="32013" y="38981"/>
                  </a:cubicBezTo>
                  <a:cubicBezTo>
                    <a:pt x="31720" y="38981"/>
                    <a:pt x="31427" y="38940"/>
                    <a:pt x="31176" y="39023"/>
                  </a:cubicBezTo>
                  <a:cubicBezTo>
                    <a:pt x="30821" y="39128"/>
                    <a:pt x="30507" y="39128"/>
                    <a:pt x="30172" y="39128"/>
                  </a:cubicBezTo>
                  <a:cubicBezTo>
                    <a:pt x="29628" y="39128"/>
                    <a:pt x="29105" y="39107"/>
                    <a:pt x="28561" y="39086"/>
                  </a:cubicBezTo>
                  <a:cubicBezTo>
                    <a:pt x="28101" y="39044"/>
                    <a:pt x="27640" y="39107"/>
                    <a:pt x="27243" y="38814"/>
                  </a:cubicBezTo>
                  <a:cubicBezTo>
                    <a:pt x="27159" y="38772"/>
                    <a:pt x="27034" y="38772"/>
                    <a:pt x="26908" y="38730"/>
                  </a:cubicBezTo>
                  <a:cubicBezTo>
                    <a:pt x="26259" y="38709"/>
                    <a:pt x="25673" y="38354"/>
                    <a:pt x="25004" y="38416"/>
                  </a:cubicBezTo>
                  <a:cubicBezTo>
                    <a:pt x="24857" y="38416"/>
                    <a:pt x="24732" y="38312"/>
                    <a:pt x="24606" y="38270"/>
                  </a:cubicBezTo>
                  <a:cubicBezTo>
                    <a:pt x="23686" y="37935"/>
                    <a:pt x="22744" y="37580"/>
                    <a:pt x="21719" y="37663"/>
                  </a:cubicBezTo>
                  <a:cubicBezTo>
                    <a:pt x="21384" y="37684"/>
                    <a:pt x="21049" y="37663"/>
                    <a:pt x="20715" y="37663"/>
                  </a:cubicBezTo>
                  <a:cubicBezTo>
                    <a:pt x="20003" y="37663"/>
                    <a:pt x="19292" y="37831"/>
                    <a:pt x="18664" y="38103"/>
                  </a:cubicBezTo>
                  <a:cubicBezTo>
                    <a:pt x="18246" y="38291"/>
                    <a:pt x="17827" y="38375"/>
                    <a:pt x="17367" y="38375"/>
                  </a:cubicBezTo>
                  <a:cubicBezTo>
                    <a:pt x="15735" y="38312"/>
                    <a:pt x="14124" y="38312"/>
                    <a:pt x="12513" y="38270"/>
                  </a:cubicBezTo>
                  <a:cubicBezTo>
                    <a:pt x="11843" y="38249"/>
                    <a:pt x="11215" y="38500"/>
                    <a:pt x="10525" y="38626"/>
                  </a:cubicBezTo>
                  <a:cubicBezTo>
                    <a:pt x="10483" y="38626"/>
                    <a:pt x="10462" y="38709"/>
                    <a:pt x="10420" y="38730"/>
                  </a:cubicBezTo>
                  <a:cubicBezTo>
                    <a:pt x="10420" y="39232"/>
                    <a:pt x="10399" y="39714"/>
                    <a:pt x="10399" y="40174"/>
                  </a:cubicBezTo>
                  <a:lnTo>
                    <a:pt x="10316" y="49192"/>
                  </a:lnTo>
                  <a:cubicBezTo>
                    <a:pt x="10316" y="49757"/>
                    <a:pt x="10295" y="50280"/>
                    <a:pt x="10085" y="50803"/>
                  </a:cubicBezTo>
                  <a:cubicBezTo>
                    <a:pt x="10002" y="51012"/>
                    <a:pt x="10002" y="51243"/>
                    <a:pt x="10002" y="51473"/>
                  </a:cubicBezTo>
                  <a:cubicBezTo>
                    <a:pt x="9960" y="53774"/>
                    <a:pt x="9939" y="56076"/>
                    <a:pt x="9897" y="58378"/>
                  </a:cubicBezTo>
                  <a:cubicBezTo>
                    <a:pt x="9897" y="58587"/>
                    <a:pt x="9855" y="58796"/>
                    <a:pt x="9939" y="58984"/>
                  </a:cubicBezTo>
                  <a:cubicBezTo>
                    <a:pt x="10295" y="59759"/>
                    <a:pt x="10002" y="60595"/>
                    <a:pt x="10253" y="61391"/>
                  </a:cubicBezTo>
                  <a:cubicBezTo>
                    <a:pt x="10169" y="61725"/>
                    <a:pt x="10253" y="62060"/>
                    <a:pt x="10399" y="62374"/>
                  </a:cubicBezTo>
                  <a:cubicBezTo>
                    <a:pt x="10483" y="62374"/>
                    <a:pt x="10441" y="62520"/>
                    <a:pt x="10441" y="62646"/>
                  </a:cubicBezTo>
                  <a:close/>
                  <a:moveTo>
                    <a:pt x="43961" y="33981"/>
                  </a:moveTo>
                  <a:cubicBezTo>
                    <a:pt x="44295" y="34022"/>
                    <a:pt x="44567" y="34085"/>
                    <a:pt x="44798" y="34106"/>
                  </a:cubicBezTo>
                  <a:cubicBezTo>
                    <a:pt x="46744" y="34336"/>
                    <a:pt x="48689" y="34546"/>
                    <a:pt x="50635" y="34797"/>
                  </a:cubicBezTo>
                  <a:cubicBezTo>
                    <a:pt x="51472" y="34901"/>
                    <a:pt x="52246" y="34755"/>
                    <a:pt x="52937" y="34211"/>
                  </a:cubicBezTo>
                  <a:cubicBezTo>
                    <a:pt x="53083" y="34085"/>
                    <a:pt x="53355" y="34022"/>
                    <a:pt x="53565" y="34002"/>
                  </a:cubicBezTo>
                  <a:cubicBezTo>
                    <a:pt x="53753" y="33939"/>
                    <a:pt x="53941" y="34002"/>
                    <a:pt x="54151" y="33939"/>
                  </a:cubicBezTo>
                  <a:cubicBezTo>
                    <a:pt x="54423" y="33876"/>
                    <a:pt x="54674" y="33771"/>
                    <a:pt x="54946" y="33667"/>
                  </a:cubicBezTo>
                  <a:cubicBezTo>
                    <a:pt x="55071" y="33604"/>
                    <a:pt x="55803" y="32516"/>
                    <a:pt x="55887" y="32349"/>
                  </a:cubicBezTo>
                  <a:cubicBezTo>
                    <a:pt x="56201" y="31784"/>
                    <a:pt x="56201" y="31156"/>
                    <a:pt x="56201" y="30528"/>
                  </a:cubicBezTo>
                  <a:cubicBezTo>
                    <a:pt x="56201" y="30193"/>
                    <a:pt x="56180" y="29838"/>
                    <a:pt x="55971" y="29545"/>
                  </a:cubicBezTo>
                  <a:cubicBezTo>
                    <a:pt x="55845" y="29377"/>
                    <a:pt x="55762" y="29126"/>
                    <a:pt x="55741" y="28917"/>
                  </a:cubicBezTo>
                  <a:cubicBezTo>
                    <a:pt x="55699" y="28541"/>
                    <a:pt x="55552" y="28227"/>
                    <a:pt x="55385" y="27871"/>
                  </a:cubicBezTo>
                  <a:cubicBezTo>
                    <a:pt x="55259" y="27620"/>
                    <a:pt x="55134" y="27390"/>
                    <a:pt x="55050" y="27097"/>
                  </a:cubicBezTo>
                  <a:cubicBezTo>
                    <a:pt x="54862" y="26469"/>
                    <a:pt x="54862" y="25862"/>
                    <a:pt x="55448" y="25402"/>
                  </a:cubicBezTo>
                  <a:cubicBezTo>
                    <a:pt x="55762" y="25130"/>
                    <a:pt x="56075" y="24816"/>
                    <a:pt x="56410" y="24565"/>
                  </a:cubicBezTo>
                  <a:cubicBezTo>
                    <a:pt x="56619" y="24398"/>
                    <a:pt x="56724" y="24209"/>
                    <a:pt x="56787" y="24000"/>
                  </a:cubicBezTo>
                  <a:cubicBezTo>
                    <a:pt x="56850" y="23665"/>
                    <a:pt x="56829" y="23351"/>
                    <a:pt x="56640" y="23017"/>
                  </a:cubicBezTo>
                  <a:cubicBezTo>
                    <a:pt x="56075" y="22012"/>
                    <a:pt x="55699" y="20945"/>
                    <a:pt x="55071" y="20004"/>
                  </a:cubicBezTo>
                  <a:cubicBezTo>
                    <a:pt x="54736" y="19481"/>
                    <a:pt x="54715" y="18874"/>
                    <a:pt x="55176" y="18351"/>
                  </a:cubicBezTo>
                  <a:cubicBezTo>
                    <a:pt x="55741" y="17723"/>
                    <a:pt x="56055" y="17033"/>
                    <a:pt x="55950" y="16196"/>
                  </a:cubicBezTo>
                  <a:cubicBezTo>
                    <a:pt x="55908" y="16007"/>
                    <a:pt x="55950" y="15798"/>
                    <a:pt x="55950" y="15589"/>
                  </a:cubicBezTo>
                  <a:cubicBezTo>
                    <a:pt x="55971" y="15254"/>
                    <a:pt x="55845" y="14982"/>
                    <a:pt x="55636" y="14731"/>
                  </a:cubicBezTo>
                  <a:cubicBezTo>
                    <a:pt x="55239" y="14292"/>
                    <a:pt x="54862" y="13810"/>
                    <a:pt x="54506" y="13350"/>
                  </a:cubicBezTo>
                  <a:cubicBezTo>
                    <a:pt x="54297" y="13078"/>
                    <a:pt x="54067" y="12827"/>
                    <a:pt x="53795" y="12618"/>
                  </a:cubicBezTo>
                  <a:cubicBezTo>
                    <a:pt x="53042" y="12032"/>
                    <a:pt x="52330" y="11362"/>
                    <a:pt x="51410" y="10986"/>
                  </a:cubicBezTo>
                  <a:cubicBezTo>
                    <a:pt x="51221" y="10902"/>
                    <a:pt x="51075" y="10776"/>
                    <a:pt x="50886" y="10672"/>
                  </a:cubicBezTo>
                  <a:cubicBezTo>
                    <a:pt x="50531" y="10525"/>
                    <a:pt x="50405" y="10232"/>
                    <a:pt x="50426" y="9856"/>
                  </a:cubicBezTo>
                  <a:cubicBezTo>
                    <a:pt x="50447" y="9270"/>
                    <a:pt x="50447" y="8663"/>
                    <a:pt x="50468" y="8077"/>
                  </a:cubicBezTo>
                  <a:cubicBezTo>
                    <a:pt x="50531" y="6885"/>
                    <a:pt x="49798" y="6173"/>
                    <a:pt x="48899" y="5545"/>
                  </a:cubicBezTo>
                  <a:cubicBezTo>
                    <a:pt x="48125" y="5315"/>
                    <a:pt x="47371" y="4981"/>
                    <a:pt x="46534" y="4981"/>
                  </a:cubicBezTo>
                  <a:cubicBezTo>
                    <a:pt x="45112" y="4981"/>
                    <a:pt x="43668" y="4918"/>
                    <a:pt x="42266" y="4897"/>
                  </a:cubicBezTo>
                  <a:cubicBezTo>
                    <a:pt x="41827" y="4897"/>
                    <a:pt x="41345" y="4813"/>
                    <a:pt x="40927" y="5043"/>
                  </a:cubicBezTo>
                  <a:cubicBezTo>
                    <a:pt x="40822" y="5106"/>
                    <a:pt x="40634" y="5085"/>
                    <a:pt x="40508" y="5106"/>
                  </a:cubicBezTo>
                  <a:cubicBezTo>
                    <a:pt x="39755" y="5106"/>
                    <a:pt x="39630" y="4981"/>
                    <a:pt x="39588" y="4248"/>
                  </a:cubicBezTo>
                  <a:cubicBezTo>
                    <a:pt x="39588" y="3976"/>
                    <a:pt x="39588" y="3725"/>
                    <a:pt x="39525" y="3474"/>
                  </a:cubicBezTo>
                  <a:cubicBezTo>
                    <a:pt x="39253" y="2909"/>
                    <a:pt x="38897" y="2407"/>
                    <a:pt x="38332" y="2072"/>
                  </a:cubicBezTo>
                  <a:cubicBezTo>
                    <a:pt x="37872" y="1779"/>
                    <a:pt x="37370" y="1465"/>
                    <a:pt x="36909" y="1172"/>
                  </a:cubicBezTo>
                  <a:cubicBezTo>
                    <a:pt x="36637" y="1026"/>
                    <a:pt x="36345" y="942"/>
                    <a:pt x="36010" y="921"/>
                  </a:cubicBezTo>
                  <a:cubicBezTo>
                    <a:pt x="33478" y="817"/>
                    <a:pt x="33478" y="817"/>
                    <a:pt x="31009" y="1591"/>
                  </a:cubicBezTo>
                  <a:cubicBezTo>
                    <a:pt x="30988" y="1591"/>
                    <a:pt x="30967" y="1633"/>
                    <a:pt x="30946" y="1633"/>
                  </a:cubicBezTo>
                  <a:cubicBezTo>
                    <a:pt x="30632" y="1675"/>
                    <a:pt x="30381" y="1863"/>
                    <a:pt x="30130" y="2051"/>
                  </a:cubicBezTo>
                  <a:cubicBezTo>
                    <a:pt x="29607" y="2428"/>
                    <a:pt x="29084" y="2804"/>
                    <a:pt x="28582" y="3244"/>
                  </a:cubicBezTo>
                  <a:cubicBezTo>
                    <a:pt x="28289" y="3516"/>
                    <a:pt x="27954" y="3579"/>
                    <a:pt x="27557" y="3432"/>
                  </a:cubicBezTo>
                  <a:cubicBezTo>
                    <a:pt x="27389" y="3348"/>
                    <a:pt x="27180" y="3307"/>
                    <a:pt x="26992" y="3328"/>
                  </a:cubicBezTo>
                  <a:cubicBezTo>
                    <a:pt x="26176" y="3432"/>
                    <a:pt x="25339" y="3516"/>
                    <a:pt x="24565" y="3725"/>
                  </a:cubicBezTo>
                  <a:cubicBezTo>
                    <a:pt x="23979" y="3851"/>
                    <a:pt x="23435" y="4102"/>
                    <a:pt x="22912" y="4395"/>
                  </a:cubicBezTo>
                  <a:cubicBezTo>
                    <a:pt x="22054" y="4876"/>
                    <a:pt x="21342" y="5525"/>
                    <a:pt x="20694" y="6236"/>
                  </a:cubicBezTo>
                  <a:cubicBezTo>
                    <a:pt x="20317" y="6613"/>
                    <a:pt x="19961" y="7073"/>
                    <a:pt x="19899" y="7617"/>
                  </a:cubicBezTo>
                  <a:cubicBezTo>
                    <a:pt x="19815" y="8245"/>
                    <a:pt x="19501" y="8789"/>
                    <a:pt x="19564" y="9437"/>
                  </a:cubicBezTo>
                  <a:cubicBezTo>
                    <a:pt x="19585" y="9793"/>
                    <a:pt x="19396" y="10023"/>
                    <a:pt x="19041" y="10149"/>
                  </a:cubicBezTo>
                  <a:cubicBezTo>
                    <a:pt x="18246" y="10421"/>
                    <a:pt x="17513" y="10755"/>
                    <a:pt x="16781" y="11153"/>
                  </a:cubicBezTo>
                  <a:cubicBezTo>
                    <a:pt x="16237" y="11467"/>
                    <a:pt x="15714" y="11781"/>
                    <a:pt x="15274" y="12241"/>
                  </a:cubicBezTo>
                  <a:cubicBezTo>
                    <a:pt x="15002" y="12534"/>
                    <a:pt x="14689" y="12785"/>
                    <a:pt x="14417" y="13078"/>
                  </a:cubicBezTo>
                  <a:cubicBezTo>
                    <a:pt x="14145" y="13350"/>
                    <a:pt x="13935" y="13622"/>
                    <a:pt x="13705" y="13915"/>
                  </a:cubicBezTo>
                  <a:cubicBezTo>
                    <a:pt x="13433" y="14229"/>
                    <a:pt x="13308" y="14605"/>
                    <a:pt x="13329" y="15024"/>
                  </a:cubicBezTo>
                  <a:cubicBezTo>
                    <a:pt x="13370" y="15484"/>
                    <a:pt x="13224" y="15986"/>
                    <a:pt x="13621" y="16384"/>
                  </a:cubicBezTo>
                  <a:cubicBezTo>
                    <a:pt x="13893" y="16656"/>
                    <a:pt x="13831" y="17074"/>
                    <a:pt x="13789" y="17451"/>
                  </a:cubicBezTo>
                  <a:cubicBezTo>
                    <a:pt x="13747" y="17744"/>
                    <a:pt x="13538" y="17890"/>
                    <a:pt x="13308" y="18016"/>
                  </a:cubicBezTo>
                  <a:cubicBezTo>
                    <a:pt x="13182" y="18100"/>
                    <a:pt x="13077" y="18204"/>
                    <a:pt x="12994" y="18309"/>
                  </a:cubicBezTo>
                  <a:cubicBezTo>
                    <a:pt x="12680" y="18685"/>
                    <a:pt x="12345" y="19020"/>
                    <a:pt x="12052" y="19418"/>
                  </a:cubicBezTo>
                  <a:cubicBezTo>
                    <a:pt x="11927" y="19585"/>
                    <a:pt x="11801" y="19774"/>
                    <a:pt x="11696" y="19962"/>
                  </a:cubicBezTo>
                  <a:cubicBezTo>
                    <a:pt x="11445" y="20318"/>
                    <a:pt x="11236" y="20694"/>
                    <a:pt x="11006" y="21029"/>
                  </a:cubicBezTo>
                  <a:cubicBezTo>
                    <a:pt x="10755" y="21343"/>
                    <a:pt x="10588" y="21678"/>
                    <a:pt x="10504" y="22096"/>
                  </a:cubicBezTo>
                  <a:cubicBezTo>
                    <a:pt x="10336" y="22996"/>
                    <a:pt x="10085" y="23875"/>
                    <a:pt x="9939" y="24774"/>
                  </a:cubicBezTo>
                  <a:cubicBezTo>
                    <a:pt x="9855" y="25193"/>
                    <a:pt x="9918" y="25611"/>
                    <a:pt x="9939" y="26030"/>
                  </a:cubicBezTo>
                  <a:cubicBezTo>
                    <a:pt x="9960" y="26364"/>
                    <a:pt x="10085" y="26678"/>
                    <a:pt x="10148" y="27013"/>
                  </a:cubicBezTo>
                  <a:cubicBezTo>
                    <a:pt x="10253" y="27850"/>
                    <a:pt x="10588" y="28582"/>
                    <a:pt x="11027" y="29294"/>
                  </a:cubicBezTo>
                  <a:cubicBezTo>
                    <a:pt x="11173" y="29482"/>
                    <a:pt x="11278" y="29691"/>
                    <a:pt x="11341" y="29901"/>
                  </a:cubicBezTo>
                  <a:cubicBezTo>
                    <a:pt x="11487" y="30403"/>
                    <a:pt x="11738" y="30821"/>
                    <a:pt x="12010" y="31261"/>
                  </a:cubicBezTo>
                  <a:cubicBezTo>
                    <a:pt x="12387" y="31888"/>
                    <a:pt x="12743" y="32537"/>
                    <a:pt x="13370" y="32955"/>
                  </a:cubicBezTo>
                  <a:cubicBezTo>
                    <a:pt x="13580" y="33081"/>
                    <a:pt x="13601" y="33332"/>
                    <a:pt x="13496" y="33478"/>
                  </a:cubicBezTo>
                  <a:cubicBezTo>
                    <a:pt x="13391" y="33667"/>
                    <a:pt x="13203" y="33750"/>
                    <a:pt x="12994" y="33709"/>
                  </a:cubicBezTo>
                  <a:cubicBezTo>
                    <a:pt x="12847" y="33688"/>
                    <a:pt x="12680" y="33646"/>
                    <a:pt x="12492" y="33583"/>
                  </a:cubicBezTo>
                  <a:cubicBezTo>
                    <a:pt x="12429" y="33813"/>
                    <a:pt x="12345" y="34002"/>
                    <a:pt x="12324" y="34190"/>
                  </a:cubicBezTo>
                  <a:cubicBezTo>
                    <a:pt x="12261" y="34399"/>
                    <a:pt x="12241" y="34608"/>
                    <a:pt x="12220" y="34839"/>
                  </a:cubicBezTo>
                  <a:cubicBezTo>
                    <a:pt x="13391" y="34734"/>
                    <a:pt x="14542" y="34629"/>
                    <a:pt x="15672" y="34587"/>
                  </a:cubicBezTo>
                  <a:cubicBezTo>
                    <a:pt x="16781" y="34504"/>
                    <a:pt x="17911" y="34587"/>
                    <a:pt x="19145" y="34420"/>
                  </a:cubicBezTo>
                  <a:cubicBezTo>
                    <a:pt x="18664" y="33855"/>
                    <a:pt x="18141" y="33458"/>
                    <a:pt x="17869" y="32851"/>
                  </a:cubicBezTo>
                  <a:cubicBezTo>
                    <a:pt x="17576" y="32286"/>
                    <a:pt x="17346" y="31679"/>
                    <a:pt x="16969" y="31135"/>
                  </a:cubicBezTo>
                  <a:cubicBezTo>
                    <a:pt x="16321" y="31302"/>
                    <a:pt x="15714" y="31344"/>
                    <a:pt x="15107" y="31051"/>
                  </a:cubicBezTo>
                  <a:cubicBezTo>
                    <a:pt x="14961" y="30968"/>
                    <a:pt x="14772" y="30989"/>
                    <a:pt x="14626" y="30947"/>
                  </a:cubicBezTo>
                  <a:cubicBezTo>
                    <a:pt x="13893" y="30737"/>
                    <a:pt x="13329" y="30235"/>
                    <a:pt x="12805" y="29712"/>
                  </a:cubicBezTo>
                  <a:cubicBezTo>
                    <a:pt x="12764" y="29670"/>
                    <a:pt x="12743" y="29566"/>
                    <a:pt x="12701" y="29482"/>
                  </a:cubicBezTo>
                  <a:cubicBezTo>
                    <a:pt x="12387" y="28750"/>
                    <a:pt x="12136" y="27996"/>
                    <a:pt x="12261" y="27180"/>
                  </a:cubicBezTo>
                  <a:cubicBezTo>
                    <a:pt x="12282" y="27013"/>
                    <a:pt x="12282" y="26846"/>
                    <a:pt x="12261" y="26657"/>
                  </a:cubicBezTo>
                  <a:cubicBezTo>
                    <a:pt x="12241" y="26218"/>
                    <a:pt x="12450" y="25820"/>
                    <a:pt x="12743" y="25507"/>
                  </a:cubicBezTo>
                  <a:cubicBezTo>
                    <a:pt x="12994" y="25214"/>
                    <a:pt x="13308" y="24963"/>
                    <a:pt x="13601" y="24670"/>
                  </a:cubicBezTo>
                  <a:cubicBezTo>
                    <a:pt x="13789" y="24502"/>
                    <a:pt x="13956" y="24439"/>
                    <a:pt x="14228" y="24439"/>
                  </a:cubicBezTo>
                  <a:cubicBezTo>
                    <a:pt x="15295" y="24460"/>
                    <a:pt x="16342" y="24230"/>
                    <a:pt x="17409" y="24042"/>
                  </a:cubicBezTo>
                  <a:cubicBezTo>
                    <a:pt x="17911" y="23958"/>
                    <a:pt x="18329" y="23749"/>
                    <a:pt x="18706" y="23414"/>
                  </a:cubicBezTo>
                  <a:cubicBezTo>
                    <a:pt x="19250" y="22912"/>
                    <a:pt x="19773" y="22389"/>
                    <a:pt x="20296" y="21866"/>
                  </a:cubicBezTo>
                  <a:cubicBezTo>
                    <a:pt x="20547" y="21636"/>
                    <a:pt x="20694" y="21322"/>
                    <a:pt x="20735" y="20987"/>
                  </a:cubicBezTo>
                  <a:cubicBezTo>
                    <a:pt x="20840" y="20255"/>
                    <a:pt x="21133" y="19564"/>
                    <a:pt x="21049" y="18811"/>
                  </a:cubicBezTo>
                  <a:cubicBezTo>
                    <a:pt x="21049" y="18748"/>
                    <a:pt x="21049" y="18706"/>
                    <a:pt x="21070" y="18644"/>
                  </a:cubicBezTo>
                  <a:cubicBezTo>
                    <a:pt x="21175" y="18183"/>
                    <a:pt x="21635" y="17974"/>
                    <a:pt x="22075" y="18204"/>
                  </a:cubicBezTo>
                  <a:cubicBezTo>
                    <a:pt x="22263" y="18309"/>
                    <a:pt x="22388" y="18434"/>
                    <a:pt x="22535" y="18581"/>
                  </a:cubicBezTo>
                  <a:cubicBezTo>
                    <a:pt x="22744" y="18790"/>
                    <a:pt x="23016" y="18895"/>
                    <a:pt x="23309" y="18916"/>
                  </a:cubicBezTo>
                  <a:cubicBezTo>
                    <a:pt x="24690" y="19041"/>
                    <a:pt x="24920" y="18999"/>
                    <a:pt x="26155" y="18330"/>
                  </a:cubicBezTo>
                  <a:cubicBezTo>
                    <a:pt x="26301" y="18267"/>
                    <a:pt x="26448" y="18183"/>
                    <a:pt x="26594" y="18100"/>
                  </a:cubicBezTo>
                  <a:cubicBezTo>
                    <a:pt x="27117" y="17849"/>
                    <a:pt x="27536" y="17493"/>
                    <a:pt x="27870" y="17012"/>
                  </a:cubicBezTo>
                  <a:cubicBezTo>
                    <a:pt x="28038" y="16761"/>
                    <a:pt x="28247" y="16551"/>
                    <a:pt x="28456" y="16384"/>
                  </a:cubicBezTo>
                  <a:cubicBezTo>
                    <a:pt x="28791" y="16070"/>
                    <a:pt x="29084" y="15714"/>
                    <a:pt x="29272" y="15296"/>
                  </a:cubicBezTo>
                  <a:cubicBezTo>
                    <a:pt x="29398" y="15045"/>
                    <a:pt x="29523" y="14815"/>
                    <a:pt x="29691" y="14564"/>
                  </a:cubicBezTo>
                  <a:cubicBezTo>
                    <a:pt x="30026" y="14020"/>
                    <a:pt x="30172" y="13455"/>
                    <a:pt x="30214" y="12785"/>
                  </a:cubicBezTo>
                  <a:cubicBezTo>
                    <a:pt x="30214" y="12471"/>
                    <a:pt x="30256" y="12157"/>
                    <a:pt x="30319" y="11843"/>
                  </a:cubicBezTo>
                  <a:cubicBezTo>
                    <a:pt x="30339" y="11613"/>
                    <a:pt x="30381" y="11383"/>
                    <a:pt x="30653" y="11320"/>
                  </a:cubicBezTo>
                  <a:cubicBezTo>
                    <a:pt x="30842" y="11279"/>
                    <a:pt x="30988" y="11488"/>
                    <a:pt x="31051" y="11906"/>
                  </a:cubicBezTo>
                  <a:cubicBezTo>
                    <a:pt x="31093" y="12429"/>
                    <a:pt x="31072" y="12973"/>
                    <a:pt x="31114" y="13517"/>
                  </a:cubicBezTo>
                  <a:cubicBezTo>
                    <a:pt x="31155" y="13789"/>
                    <a:pt x="31155" y="14040"/>
                    <a:pt x="31260" y="14250"/>
                  </a:cubicBezTo>
                  <a:cubicBezTo>
                    <a:pt x="31616" y="15066"/>
                    <a:pt x="32223" y="15714"/>
                    <a:pt x="32871" y="16321"/>
                  </a:cubicBezTo>
                  <a:cubicBezTo>
                    <a:pt x="33311" y="16719"/>
                    <a:pt x="33834" y="16949"/>
                    <a:pt x="34440" y="16823"/>
                  </a:cubicBezTo>
                  <a:cubicBezTo>
                    <a:pt x="34984" y="16698"/>
                    <a:pt x="35570" y="16656"/>
                    <a:pt x="35884" y="16070"/>
                  </a:cubicBezTo>
                  <a:cubicBezTo>
                    <a:pt x="35926" y="15924"/>
                    <a:pt x="36073" y="15861"/>
                    <a:pt x="36177" y="15777"/>
                  </a:cubicBezTo>
                  <a:cubicBezTo>
                    <a:pt x="36617" y="15463"/>
                    <a:pt x="37119" y="15652"/>
                    <a:pt x="37223" y="16196"/>
                  </a:cubicBezTo>
                  <a:cubicBezTo>
                    <a:pt x="37328" y="16698"/>
                    <a:pt x="37391" y="17179"/>
                    <a:pt x="37495" y="17681"/>
                  </a:cubicBezTo>
                  <a:cubicBezTo>
                    <a:pt x="37558" y="17911"/>
                    <a:pt x="37663" y="18183"/>
                    <a:pt x="37767" y="18393"/>
                  </a:cubicBezTo>
                  <a:cubicBezTo>
                    <a:pt x="38081" y="19020"/>
                    <a:pt x="38437" y="19648"/>
                    <a:pt x="38751" y="20276"/>
                  </a:cubicBezTo>
                  <a:cubicBezTo>
                    <a:pt x="39127" y="20987"/>
                    <a:pt x="39797" y="21154"/>
                    <a:pt x="40508" y="21301"/>
                  </a:cubicBezTo>
                  <a:cubicBezTo>
                    <a:pt x="40676" y="21322"/>
                    <a:pt x="40843" y="21259"/>
                    <a:pt x="41010" y="21217"/>
                  </a:cubicBezTo>
                  <a:cubicBezTo>
                    <a:pt x="41241" y="21134"/>
                    <a:pt x="41513" y="21029"/>
                    <a:pt x="41680" y="20882"/>
                  </a:cubicBezTo>
                  <a:cubicBezTo>
                    <a:pt x="42099" y="20527"/>
                    <a:pt x="42622" y="20359"/>
                    <a:pt x="42894" y="19836"/>
                  </a:cubicBezTo>
                  <a:cubicBezTo>
                    <a:pt x="42915" y="19774"/>
                    <a:pt x="42977" y="19753"/>
                    <a:pt x="43019" y="19690"/>
                  </a:cubicBezTo>
                  <a:cubicBezTo>
                    <a:pt x="43228" y="19564"/>
                    <a:pt x="43438" y="19522"/>
                    <a:pt x="43668" y="19627"/>
                  </a:cubicBezTo>
                  <a:cubicBezTo>
                    <a:pt x="43919" y="19732"/>
                    <a:pt x="44044" y="19878"/>
                    <a:pt x="44044" y="20150"/>
                  </a:cubicBezTo>
                  <a:cubicBezTo>
                    <a:pt x="44044" y="20799"/>
                    <a:pt x="44065" y="21447"/>
                    <a:pt x="44023" y="22096"/>
                  </a:cubicBezTo>
                  <a:cubicBezTo>
                    <a:pt x="43982" y="22724"/>
                    <a:pt x="44233" y="23247"/>
                    <a:pt x="44588" y="23749"/>
                  </a:cubicBezTo>
                  <a:cubicBezTo>
                    <a:pt x="44777" y="23979"/>
                    <a:pt x="44965" y="24272"/>
                    <a:pt x="45132" y="24502"/>
                  </a:cubicBezTo>
                  <a:cubicBezTo>
                    <a:pt x="45593" y="25067"/>
                    <a:pt x="45928" y="25653"/>
                    <a:pt x="46660" y="25925"/>
                  </a:cubicBezTo>
                  <a:cubicBezTo>
                    <a:pt x="47016" y="26051"/>
                    <a:pt x="47308" y="26072"/>
                    <a:pt x="47601" y="25800"/>
                  </a:cubicBezTo>
                  <a:cubicBezTo>
                    <a:pt x="48020" y="25402"/>
                    <a:pt x="48480" y="25193"/>
                    <a:pt x="49066" y="25423"/>
                  </a:cubicBezTo>
                  <a:lnTo>
                    <a:pt x="49150" y="25423"/>
                  </a:lnTo>
                  <a:cubicBezTo>
                    <a:pt x="49526" y="25402"/>
                    <a:pt x="49840" y="25528"/>
                    <a:pt x="50133" y="25820"/>
                  </a:cubicBezTo>
                  <a:cubicBezTo>
                    <a:pt x="50259" y="25925"/>
                    <a:pt x="50405" y="26030"/>
                    <a:pt x="50552" y="26113"/>
                  </a:cubicBezTo>
                  <a:cubicBezTo>
                    <a:pt x="50824" y="26260"/>
                    <a:pt x="50928" y="26490"/>
                    <a:pt x="50970" y="26804"/>
                  </a:cubicBezTo>
                  <a:cubicBezTo>
                    <a:pt x="51054" y="27536"/>
                    <a:pt x="50886" y="28227"/>
                    <a:pt x="50740" y="28896"/>
                  </a:cubicBezTo>
                  <a:cubicBezTo>
                    <a:pt x="50719" y="29043"/>
                    <a:pt x="50614" y="29168"/>
                    <a:pt x="50531" y="29273"/>
                  </a:cubicBezTo>
                  <a:cubicBezTo>
                    <a:pt x="49777" y="30089"/>
                    <a:pt x="49003" y="30884"/>
                    <a:pt x="47936" y="31302"/>
                  </a:cubicBezTo>
                  <a:cubicBezTo>
                    <a:pt x="47476" y="31491"/>
                    <a:pt x="47016" y="31616"/>
                    <a:pt x="46534" y="31554"/>
                  </a:cubicBezTo>
                  <a:cubicBezTo>
                    <a:pt x="46220" y="31491"/>
                    <a:pt x="45928" y="31407"/>
                    <a:pt x="45593" y="31365"/>
                  </a:cubicBezTo>
                  <a:cubicBezTo>
                    <a:pt x="45216" y="31805"/>
                    <a:pt x="44777" y="32202"/>
                    <a:pt x="44714" y="32851"/>
                  </a:cubicBezTo>
                  <a:cubicBezTo>
                    <a:pt x="44693" y="33060"/>
                    <a:pt x="44547" y="33248"/>
                    <a:pt x="44442" y="33458"/>
                  </a:cubicBezTo>
                  <a:cubicBezTo>
                    <a:pt x="44149" y="33562"/>
                    <a:pt x="44065" y="33709"/>
                    <a:pt x="43961" y="33981"/>
                  </a:cubicBezTo>
                  <a:close/>
                  <a:moveTo>
                    <a:pt x="46555" y="27055"/>
                  </a:moveTo>
                  <a:cubicBezTo>
                    <a:pt x="46137" y="26846"/>
                    <a:pt x="45739" y="26657"/>
                    <a:pt x="45321" y="26469"/>
                  </a:cubicBezTo>
                  <a:cubicBezTo>
                    <a:pt x="45091" y="26364"/>
                    <a:pt x="44902" y="26197"/>
                    <a:pt x="44735" y="25967"/>
                  </a:cubicBezTo>
                  <a:cubicBezTo>
                    <a:pt x="44358" y="25402"/>
                    <a:pt x="43898" y="24858"/>
                    <a:pt x="43500" y="24272"/>
                  </a:cubicBezTo>
                  <a:cubicBezTo>
                    <a:pt x="43082" y="23665"/>
                    <a:pt x="42705" y="23017"/>
                    <a:pt x="42810" y="22242"/>
                  </a:cubicBezTo>
                  <a:cubicBezTo>
                    <a:pt x="42831" y="22033"/>
                    <a:pt x="42831" y="21845"/>
                    <a:pt x="42810" y="21636"/>
                  </a:cubicBezTo>
                  <a:cubicBezTo>
                    <a:pt x="42810" y="21510"/>
                    <a:pt x="42747" y="21364"/>
                    <a:pt x="42705" y="21196"/>
                  </a:cubicBezTo>
                  <a:cubicBezTo>
                    <a:pt x="42496" y="21343"/>
                    <a:pt x="42308" y="21447"/>
                    <a:pt x="42161" y="21552"/>
                  </a:cubicBezTo>
                  <a:cubicBezTo>
                    <a:pt x="41701" y="21866"/>
                    <a:pt x="41241" y="22138"/>
                    <a:pt x="40697" y="22242"/>
                  </a:cubicBezTo>
                  <a:cubicBezTo>
                    <a:pt x="39776" y="22389"/>
                    <a:pt x="38730" y="22033"/>
                    <a:pt x="38102" y="21322"/>
                  </a:cubicBezTo>
                  <a:cubicBezTo>
                    <a:pt x="37893" y="21092"/>
                    <a:pt x="37746" y="20820"/>
                    <a:pt x="37579" y="20569"/>
                  </a:cubicBezTo>
                  <a:cubicBezTo>
                    <a:pt x="37328" y="20087"/>
                    <a:pt x="37077" y="19627"/>
                    <a:pt x="36826" y="19146"/>
                  </a:cubicBezTo>
                  <a:cubicBezTo>
                    <a:pt x="36533" y="18644"/>
                    <a:pt x="36303" y="18121"/>
                    <a:pt x="36240" y="17556"/>
                  </a:cubicBezTo>
                  <a:cubicBezTo>
                    <a:pt x="36219" y="17430"/>
                    <a:pt x="36135" y="17284"/>
                    <a:pt x="36093" y="17158"/>
                  </a:cubicBezTo>
                  <a:cubicBezTo>
                    <a:pt x="35989" y="17221"/>
                    <a:pt x="35884" y="17221"/>
                    <a:pt x="35821" y="17263"/>
                  </a:cubicBezTo>
                  <a:cubicBezTo>
                    <a:pt x="35068" y="17702"/>
                    <a:pt x="34252" y="17869"/>
                    <a:pt x="33373" y="17786"/>
                  </a:cubicBezTo>
                  <a:cubicBezTo>
                    <a:pt x="33185" y="17765"/>
                    <a:pt x="32976" y="17723"/>
                    <a:pt x="32808" y="17639"/>
                  </a:cubicBezTo>
                  <a:cubicBezTo>
                    <a:pt x="31846" y="17012"/>
                    <a:pt x="31009" y="16258"/>
                    <a:pt x="30465" y="15212"/>
                  </a:cubicBezTo>
                  <a:cubicBezTo>
                    <a:pt x="30444" y="15149"/>
                    <a:pt x="30360" y="15108"/>
                    <a:pt x="30277" y="15045"/>
                  </a:cubicBezTo>
                  <a:cubicBezTo>
                    <a:pt x="30235" y="15087"/>
                    <a:pt x="30172" y="15108"/>
                    <a:pt x="30151" y="15170"/>
                  </a:cubicBezTo>
                  <a:cubicBezTo>
                    <a:pt x="29754" y="16049"/>
                    <a:pt x="29210" y="16844"/>
                    <a:pt x="28498" y="17514"/>
                  </a:cubicBezTo>
                  <a:cubicBezTo>
                    <a:pt x="28477" y="17556"/>
                    <a:pt x="28477" y="17577"/>
                    <a:pt x="28456" y="17597"/>
                  </a:cubicBezTo>
                  <a:cubicBezTo>
                    <a:pt x="28038" y="18288"/>
                    <a:pt x="27410" y="18706"/>
                    <a:pt x="26720" y="19083"/>
                  </a:cubicBezTo>
                  <a:cubicBezTo>
                    <a:pt x="26301" y="19334"/>
                    <a:pt x="25883" y="19585"/>
                    <a:pt x="25464" y="19794"/>
                  </a:cubicBezTo>
                  <a:cubicBezTo>
                    <a:pt x="25234" y="19899"/>
                    <a:pt x="25004" y="20025"/>
                    <a:pt x="24753" y="20004"/>
                  </a:cubicBezTo>
                  <a:cubicBezTo>
                    <a:pt x="23853" y="19983"/>
                    <a:pt x="22912" y="20129"/>
                    <a:pt x="21928" y="19774"/>
                  </a:cubicBezTo>
                  <a:cubicBezTo>
                    <a:pt x="21803" y="20318"/>
                    <a:pt x="21677" y="20841"/>
                    <a:pt x="21552" y="21364"/>
                  </a:cubicBezTo>
                  <a:cubicBezTo>
                    <a:pt x="21405" y="21866"/>
                    <a:pt x="21238" y="22347"/>
                    <a:pt x="20819" y="22682"/>
                  </a:cubicBezTo>
                  <a:cubicBezTo>
                    <a:pt x="20317" y="23121"/>
                    <a:pt x="19836" y="23623"/>
                    <a:pt x="19355" y="24084"/>
                  </a:cubicBezTo>
                  <a:cubicBezTo>
                    <a:pt x="18790" y="24607"/>
                    <a:pt x="18204" y="25025"/>
                    <a:pt x="17450" y="25109"/>
                  </a:cubicBezTo>
                  <a:cubicBezTo>
                    <a:pt x="17283" y="25130"/>
                    <a:pt x="17116" y="25193"/>
                    <a:pt x="16948" y="25235"/>
                  </a:cubicBezTo>
                  <a:cubicBezTo>
                    <a:pt x="16927" y="25360"/>
                    <a:pt x="16886" y="25465"/>
                    <a:pt x="16865" y="25569"/>
                  </a:cubicBezTo>
                  <a:cubicBezTo>
                    <a:pt x="16655" y="27557"/>
                    <a:pt x="17158" y="29398"/>
                    <a:pt x="17890" y="31219"/>
                  </a:cubicBezTo>
                  <a:cubicBezTo>
                    <a:pt x="18036" y="31616"/>
                    <a:pt x="18225" y="32014"/>
                    <a:pt x="18434" y="32370"/>
                  </a:cubicBezTo>
                  <a:cubicBezTo>
                    <a:pt x="18601" y="32662"/>
                    <a:pt x="18769" y="32997"/>
                    <a:pt x="19062" y="33165"/>
                  </a:cubicBezTo>
                  <a:cubicBezTo>
                    <a:pt x="19480" y="33458"/>
                    <a:pt x="19710" y="33834"/>
                    <a:pt x="19961" y="34253"/>
                  </a:cubicBezTo>
                  <a:cubicBezTo>
                    <a:pt x="20233" y="34776"/>
                    <a:pt x="20610" y="35257"/>
                    <a:pt x="21133" y="35571"/>
                  </a:cubicBezTo>
                  <a:cubicBezTo>
                    <a:pt x="21635" y="35864"/>
                    <a:pt x="22158" y="36073"/>
                    <a:pt x="22619" y="36387"/>
                  </a:cubicBezTo>
                  <a:cubicBezTo>
                    <a:pt x="23225" y="36805"/>
                    <a:pt x="23895" y="36973"/>
                    <a:pt x="24585" y="37140"/>
                  </a:cubicBezTo>
                  <a:cubicBezTo>
                    <a:pt x="24816" y="37182"/>
                    <a:pt x="25088" y="37182"/>
                    <a:pt x="25339" y="37245"/>
                  </a:cubicBezTo>
                  <a:cubicBezTo>
                    <a:pt x="26029" y="37391"/>
                    <a:pt x="26699" y="37642"/>
                    <a:pt x="27410" y="37705"/>
                  </a:cubicBezTo>
                  <a:cubicBezTo>
                    <a:pt x="28059" y="37789"/>
                    <a:pt x="28686" y="37872"/>
                    <a:pt x="29314" y="38019"/>
                  </a:cubicBezTo>
                  <a:cubicBezTo>
                    <a:pt x="29502" y="38082"/>
                    <a:pt x="29712" y="38061"/>
                    <a:pt x="29921" y="38061"/>
                  </a:cubicBezTo>
                  <a:cubicBezTo>
                    <a:pt x="31302" y="38061"/>
                    <a:pt x="32683" y="38019"/>
                    <a:pt x="34106" y="38019"/>
                  </a:cubicBezTo>
                  <a:cubicBezTo>
                    <a:pt x="34231" y="38019"/>
                    <a:pt x="34378" y="38019"/>
                    <a:pt x="34524" y="37998"/>
                  </a:cubicBezTo>
                  <a:cubicBezTo>
                    <a:pt x="35382" y="37768"/>
                    <a:pt x="36282" y="37559"/>
                    <a:pt x="37098" y="37287"/>
                  </a:cubicBezTo>
                  <a:cubicBezTo>
                    <a:pt x="38123" y="36973"/>
                    <a:pt x="39169" y="36701"/>
                    <a:pt x="40090" y="36136"/>
                  </a:cubicBezTo>
                  <a:cubicBezTo>
                    <a:pt x="40508" y="35906"/>
                    <a:pt x="40864" y="35613"/>
                    <a:pt x="41282" y="35362"/>
                  </a:cubicBezTo>
                  <a:cubicBezTo>
                    <a:pt x="41680" y="34567"/>
                    <a:pt x="42371" y="34002"/>
                    <a:pt x="42810" y="33248"/>
                  </a:cubicBezTo>
                  <a:cubicBezTo>
                    <a:pt x="43249" y="32432"/>
                    <a:pt x="43898" y="31721"/>
                    <a:pt x="44379" y="30905"/>
                  </a:cubicBezTo>
                  <a:cubicBezTo>
                    <a:pt x="44735" y="30319"/>
                    <a:pt x="45132" y="29712"/>
                    <a:pt x="45509" y="29105"/>
                  </a:cubicBezTo>
                  <a:cubicBezTo>
                    <a:pt x="45865" y="28436"/>
                    <a:pt x="46220" y="27745"/>
                    <a:pt x="46555" y="27055"/>
                  </a:cubicBezTo>
                  <a:close/>
                  <a:moveTo>
                    <a:pt x="7826" y="35906"/>
                  </a:moveTo>
                  <a:cubicBezTo>
                    <a:pt x="7575" y="36471"/>
                    <a:pt x="7512" y="36994"/>
                    <a:pt x="7533" y="37538"/>
                  </a:cubicBezTo>
                  <a:cubicBezTo>
                    <a:pt x="7533" y="38103"/>
                    <a:pt x="7512" y="38647"/>
                    <a:pt x="7512" y="39232"/>
                  </a:cubicBezTo>
                  <a:cubicBezTo>
                    <a:pt x="7512" y="39881"/>
                    <a:pt x="7470" y="40551"/>
                    <a:pt x="7323" y="41178"/>
                  </a:cubicBezTo>
                  <a:cubicBezTo>
                    <a:pt x="7240" y="41555"/>
                    <a:pt x="7219" y="41953"/>
                    <a:pt x="7219" y="42350"/>
                  </a:cubicBezTo>
                  <a:cubicBezTo>
                    <a:pt x="7156" y="44568"/>
                    <a:pt x="7135" y="46765"/>
                    <a:pt x="7114" y="48983"/>
                  </a:cubicBezTo>
                  <a:cubicBezTo>
                    <a:pt x="7093" y="49987"/>
                    <a:pt x="7114" y="50971"/>
                    <a:pt x="6947" y="51975"/>
                  </a:cubicBezTo>
                  <a:cubicBezTo>
                    <a:pt x="6926" y="52163"/>
                    <a:pt x="6947" y="52331"/>
                    <a:pt x="6947" y="52603"/>
                  </a:cubicBezTo>
                  <a:cubicBezTo>
                    <a:pt x="7156" y="52561"/>
                    <a:pt x="7323" y="52540"/>
                    <a:pt x="7512" y="52519"/>
                  </a:cubicBezTo>
                  <a:cubicBezTo>
                    <a:pt x="7742" y="52498"/>
                    <a:pt x="7993" y="52414"/>
                    <a:pt x="8244" y="52414"/>
                  </a:cubicBezTo>
                  <a:cubicBezTo>
                    <a:pt x="8495" y="52414"/>
                    <a:pt x="8683" y="52624"/>
                    <a:pt x="8683" y="52833"/>
                  </a:cubicBezTo>
                  <a:cubicBezTo>
                    <a:pt x="8683" y="53042"/>
                    <a:pt x="8579" y="53209"/>
                    <a:pt x="8349" y="53272"/>
                  </a:cubicBezTo>
                  <a:cubicBezTo>
                    <a:pt x="7993" y="53419"/>
                    <a:pt x="7658" y="53523"/>
                    <a:pt x="7261" y="53670"/>
                  </a:cubicBezTo>
                  <a:cubicBezTo>
                    <a:pt x="7658" y="54067"/>
                    <a:pt x="7951" y="54465"/>
                    <a:pt x="8370" y="54716"/>
                  </a:cubicBezTo>
                  <a:cubicBezTo>
                    <a:pt x="8558" y="54841"/>
                    <a:pt x="8704" y="55009"/>
                    <a:pt x="8830" y="55197"/>
                  </a:cubicBezTo>
                  <a:cubicBezTo>
                    <a:pt x="8997" y="55406"/>
                    <a:pt x="8893" y="55720"/>
                    <a:pt x="8621" y="55825"/>
                  </a:cubicBezTo>
                  <a:cubicBezTo>
                    <a:pt x="8391" y="55888"/>
                    <a:pt x="8181" y="55888"/>
                    <a:pt x="7972" y="55720"/>
                  </a:cubicBezTo>
                  <a:cubicBezTo>
                    <a:pt x="7679" y="55469"/>
                    <a:pt x="7428" y="55218"/>
                    <a:pt x="7156" y="54946"/>
                  </a:cubicBezTo>
                  <a:cubicBezTo>
                    <a:pt x="7051" y="54883"/>
                    <a:pt x="6989" y="54716"/>
                    <a:pt x="6779" y="54800"/>
                  </a:cubicBezTo>
                  <a:cubicBezTo>
                    <a:pt x="6779" y="55155"/>
                    <a:pt x="6779" y="55553"/>
                    <a:pt x="6738" y="55971"/>
                  </a:cubicBezTo>
                  <a:cubicBezTo>
                    <a:pt x="6947" y="56097"/>
                    <a:pt x="7177" y="56243"/>
                    <a:pt x="7386" y="56369"/>
                  </a:cubicBezTo>
                  <a:cubicBezTo>
                    <a:pt x="7575" y="56494"/>
                    <a:pt x="7554" y="56829"/>
                    <a:pt x="7365" y="56934"/>
                  </a:cubicBezTo>
                  <a:cubicBezTo>
                    <a:pt x="7135" y="57038"/>
                    <a:pt x="6905" y="57122"/>
                    <a:pt x="6654" y="57206"/>
                  </a:cubicBezTo>
                  <a:cubicBezTo>
                    <a:pt x="6633" y="57331"/>
                    <a:pt x="6591" y="57436"/>
                    <a:pt x="6549" y="57541"/>
                  </a:cubicBezTo>
                  <a:cubicBezTo>
                    <a:pt x="6424" y="58691"/>
                    <a:pt x="6403" y="59863"/>
                    <a:pt x="6131" y="60993"/>
                  </a:cubicBezTo>
                  <a:lnTo>
                    <a:pt x="6131" y="61077"/>
                  </a:lnTo>
                  <a:cubicBezTo>
                    <a:pt x="6131" y="61851"/>
                    <a:pt x="6110" y="62667"/>
                    <a:pt x="6110" y="63462"/>
                  </a:cubicBezTo>
                  <a:cubicBezTo>
                    <a:pt x="6110" y="63818"/>
                    <a:pt x="6173" y="64194"/>
                    <a:pt x="6382" y="64508"/>
                  </a:cubicBezTo>
                  <a:cubicBezTo>
                    <a:pt x="6528" y="64738"/>
                    <a:pt x="6696" y="64969"/>
                    <a:pt x="6863" y="65241"/>
                  </a:cubicBezTo>
                  <a:cubicBezTo>
                    <a:pt x="7595" y="65241"/>
                    <a:pt x="8328" y="65261"/>
                    <a:pt x="9102" y="65261"/>
                  </a:cubicBezTo>
                  <a:cubicBezTo>
                    <a:pt x="9228" y="65261"/>
                    <a:pt x="9374" y="65241"/>
                    <a:pt x="9520" y="65178"/>
                  </a:cubicBezTo>
                  <a:cubicBezTo>
                    <a:pt x="10002" y="64989"/>
                    <a:pt x="10504" y="65031"/>
                    <a:pt x="11027" y="65031"/>
                  </a:cubicBezTo>
                  <a:cubicBezTo>
                    <a:pt x="17409" y="65136"/>
                    <a:pt x="23790" y="65241"/>
                    <a:pt x="30193" y="65345"/>
                  </a:cubicBezTo>
                  <a:cubicBezTo>
                    <a:pt x="30758" y="65345"/>
                    <a:pt x="31281" y="65303"/>
                    <a:pt x="31825" y="65241"/>
                  </a:cubicBezTo>
                  <a:cubicBezTo>
                    <a:pt x="32411" y="65157"/>
                    <a:pt x="32997" y="65136"/>
                    <a:pt x="33604" y="65136"/>
                  </a:cubicBezTo>
                  <a:cubicBezTo>
                    <a:pt x="35068" y="65094"/>
                    <a:pt x="36554" y="65136"/>
                    <a:pt x="38018" y="65094"/>
                  </a:cubicBezTo>
                  <a:cubicBezTo>
                    <a:pt x="38709" y="65094"/>
                    <a:pt x="39378" y="64969"/>
                    <a:pt x="40069" y="64969"/>
                  </a:cubicBezTo>
                  <a:cubicBezTo>
                    <a:pt x="44086" y="65031"/>
                    <a:pt x="48125" y="65094"/>
                    <a:pt x="52142" y="65178"/>
                  </a:cubicBezTo>
                  <a:cubicBezTo>
                    <a:pt x="52414" y="65178"/>
                    <a:pt x="52665" y="65178"/>
                    <a:pt x="52895" y="65282"/>
                  </a:cubicBezTo>
                  <a:cubicBezTo>
                    <a:pt x="53523" y="65554"/>
                    <a:pt x="54213" y="65408"/>
                    <a:pt x="54841" y="65513"/>
                  </a:cubicBezTo>
                  <a:cubicBezTo>
                    <a:pt x="54925" y="65554"/>
                    <a:pt x="55092" y="65387"/>
                    <a:pt x="55134" y="65282"/>
                  </a:cubicBezTo>
                  <a:cubicBezTo>
                    <a:pt x="55176" y="65094"/>
                    <a:pt x="55176" y="64885"/>
                    <a:pt x="55176" y="64676"/>
                  </a:cubicBezTo>
                  <a:cubicBezTo>
                    <a:pt x="55218" y="64006"/>
                    <a:pt x="55113" y="63316"/>
                    <a:pt x="55448" y="62667"/>
                  </a:cubicBezTo>
                  <a:cubicBezTo>
                    <a:pt x="55511" y="62541"/>
                    <a:pt x="55469" y="62332"/>
                    <a:pt x="55490" y="62165"/>
                  </a:cubicBezTo>
                  <a:cubicBezTo>
                    <a:pt x="55531" y="60888"/>
                    <a:pt x="55552" y="59612"/>
                    <a:pt x="55573" y="58357"/>
                  </a:cubicBezTo>
                  <a:cubicBezTo>
                    <a:pt x="55573" y="58252"/>
                    <a:pt x="55552" y="58147"/>
                    <a:pt x="55552" y="57980"/>
                  </a:cubicBezTo>
                  <a:cubicBezTo>
                    <a:pt x="55280" y="58126"/>
                    <a:pt x="55071" y="58231"/>
                    <a:pt x="54841" y="58294"/>
                  </a:cubicBezTo>
                  <a:cubicBezTo>
                    <a:pt x="54674" y="58357"/>
                    <a:pt x="54464" y="58273"/>
                    <a:pt x="54402" y="58461"/>
                  </a:cubicBezTo>
                  <a:cubicBezTo>
                    <a:pt x="54318" y="58608"/>
                    <a:pt x="54255" y="58775"/>
                    <a:pt x="54255" y="58922"/>
                  </a:cubicBezTo>
                  <a:cubicBezTo>
                    <a:pt x="54234" y="59403"/>
                    <a:pt x="54234" y="59905"/>
                    <a:pt x="54234" y="60365"/>
                  </a:cubicBezTo>
                  <a:cubicBezTo>
                    <a:pt x="54234" y="60595"/>
                    <a:pt x="54255" y="60867"/>
                    <a:pt x="54151" y="61056"/>
                  </a:cubicBezTo>
                  <a:cubicBezTo>
                    <a:pt x="53899" y="61495"/>
                    <a:pt x="53941" y="61997"/>
                    <a:pt x="53941" y="62458"/>
                  </a:cubicBezTo>
                  <a:cubicBezTo>
                    <a:pt x="53941" y="62688"/>
                    <a:pt x="53941" y="62897"/>
                    <a:pt x="53920" y="63148"/>
                  </a:cubicBezTo>
                  <a:cubicBezTo>
                    <a:pt x="53879" y="63713"/>
                    <a:pt x="53481" y="63985"/>
                    <a:pt x="52895" y="63880"/>
                  </a:cubicBezTo>
                  <a:cubicBezTo>
                    <a:pt x="52770" y="63839"/>
                    <a:pt x="52644" y="63797"/>
                    <a:pt x="52518" y="63818"/>
                  </a:cubicBezTo>
                  <a:cubicBezTo>
                    <a:pt x="51954" y="63922"/>
                    <a:pt x="51389" y="63797"/>
                    <a:pt x="50845" y="64090"/>
                  </a:cubicBezTo>
                  <a:cubicBezTo>
                    <a:pt x="50677" y="64152"/>
                    <a:pt x="50447" y="64111"/>
                    <a:pt x="50259" y="64111"/>
                  </a:cubicBezTo>
                  <a:cubicBezTo>
                    <a:pt x="49401" y="64111"/>
                    <a:pt x="48564" y="64090"/>
                    <a:pt x="47706" y="64090"/>
                  </a:cubicBezTo>
                  <a:cubicBezTo>
                    <a:pt x="47246" y="64090"/>
                    <a:pt x="46785" y="64027"/>
                    <a:pt x="46367" y="64236"/>
                  </a:cubicBezTo>
                  <a:cubicBezTo>
                    <a:pt x="46241" y="64320"/>
                    <a:pt x="46032" y="64299"/>
                    <a:pt x="45865" y="64299"/>
                  </a:cubicBezTo>
                  <a:cubicBezTo>
                    <a:pt x="45446" y="64299"/>
                    <a:pt x="45007" y="64299"/>
                    <a:pt x="44588" y="64257"/>
                  </a:cubicBezTo>
                  <a:cubicBezTo>
                    <a:pt x="44212" y="64257"/>
                    <a:pt x="43856" y="64257"/>
                    <a:pt x="43521" y="64111"/>
                  </a:cubicBezTo>
                  <a:cubicBezTo>
                    <a:pt x="43333" y="64027"/>
                    <a:pt x="43040" y="64006"/>
                    <a:pt x="42852" y="64048"/>
                  </a:cubicBezTo>
                  <a:cubicBezTo>
                    <a:pt x="42099" y="64299"/>
                    <a:pt x="41345" y="64236"/>
                    <a:pt x="40592" y="64236"/>
                  </a:cubicBezTo>
                  <a:cubicBezTo>
                    <a:pt x="35277" y="64152"/>
                    <a:pt x="29963" y="64090"/>
                    <a:pt x="24648" y="63985"/>
                  </a:cubicBezTo>
                  <a:cubicBezTo>
                    <a:pt x="23895" y="63985"/>
                    <a:pt x="23121" y="64048"/>
                    <a:pt x="22409" y="63713"/>
                  </a:cubicBezTo>
                  <a:cubicBezTo>
                    <a:pt x="22347" y="63692"/>
                    <a:pt x="22305" y="63692"/>
                    <a:pt x="22242" y="63692"/>
                  </a:cubicBezTo>
                  <a:cubicBezTo>
                    <a:pt x="20882" y="63713"/>
                    <a:pt x="19522" y="63504"/>
                    <a:pt x="18162" y="63776"/>
                  </a:cubicBezTo>
                  <a:cubicBezTo>
                    <a:pt x="17806" y="63818"/>
                    <a:pt x="17430" y="63839"/>
                    <a:pt x="17074" y="63839"/>
                  </a:cubicBezTo>
                  <a:cubicBezTo>
                    <a:pt x="16258" y="63839"/>
                    <a:pt x="15421" y="63818"/>
                    <a:pt x="14605" y="63797"/>
                  </a:cubicBezTo>
                  <a:cubicBezTo>
                    <a:pt x="14375" y="63797"/>
                    <a:pt x="14145" y="63797"/>
                    <a:pt x="13935" y="63713"/>
                  </a:cubicBezTo>
                  <a:cubicBezTo>
                    <a:pt x="13517" y="63525"/>
                    <a:pt x="13098" y="63525"/>
                    <a:pt x="12680" y="63525"/>
                  </a:cubicBezTo>
                  <a:cubicBezTo>
                    <a:pt x="11864" y="63504"/>
                    <a:pt x="11027" y="63504"/>
                    <a:pt x="10211" y="63483"/>
                  </a:cubicBezTo>
                  <a:cubicBezTo>
                    <a:pt x="10002" y="63483"/>
                    <a:pt x="9834" y="63483"/>
                    <a:pt x="9625" y="63441"/>
                  </a:cubicBezTo>
                  <a:cubicBezTo>
                    <a:pt x="9311" y="63399"/>
                    <a:pt x="9102" y="63190"/>
                    <a:pt x="9123" y="62876"/>
                  </a:cubicBezTo>
                  <a:cubicBezTo>
                    <a:pt x="9165" y="62437"/>
                    <a:pt x="9269" y="61976"/>
                    <a:pt x="9374" y="61537"/>
                  </a:cubicBezTo>
                  <a:cubicBezTo>
                    <a:pt x="9416" y="61412"/>
                    <a:pt x="9479" y="61286"/>
                    <a:pt x="9458" y="61139"/>
                  </a:cubicBezTo>
                  <a:cubicBezTo>
                    <a:pt x="9311" y="60386"/>
                    <a:pt x="9541" y="59612"/>
                    <a:pt x="9207" y="58880"/>
                  </a:cubicBezTo>
                  <a:cubicBezTo>
                    <a:pt x="9144" y="58733"/>
                    <a:pt x="9207" y="58587"/>
                    <a:pt x="9207" y="58461"/>
                  </a:cubicBezTo>
                  <a:cubicBezTo>
                    <a:pt x="9248" y="56055"/>
                    <a:pt x="9269" y="53649"/>
                    <a:pt x="9332" y="51201"/>
                  </a:cubicBezTo>
                  <a:cubicBezTo>
                    <a:pt x="9332" y="50950"/>
                    <a:pt x="9332" y="50678"/>
                    <a:pt x="9437" y="50448"/>
                  </a:cubicBezTo>
                  <a:cubicBezTo>
                    <a:pt x="9583" y="50008"/>
                    <a:pt x="9625" y="49569"/>
                    <a:pt x="9625" y="49108"/>
                  </a:cubicBezTo>
                  <a:cubicBezTo>
                    <a:pt x="9688" y="45761"/>
                    <a:pt x="9792" y="42413"/>
                    <a:pt x="9876" y="39065"/>
                  </a:cubicBezTo>
                  <a:cubicBezTo>
                    <a:pt x="9876" y="38898"/>
                    <a:pt x="9897" y="38730"/>
                    <a:pt x="9897" y="38542"/>
                  </a:cubicBezTo>
                  <a:cubicBezTo>
                    <a:pt x="9939" y="38228"/>
                    <a:pt x="10064" y="38019"/>
                    <a:pt x="10357" y="37893"/>
                  </a:cubicBezTo>
                  <a:cubicBezTo>
                    <a:pt x="10692" y="37747"/>
                    <a:pt x="11843" y="37433"/>
                    <a:pt x="12303" y="37433"/>
                  </a:cubicBezTo>
                  <a:cubicBezTo>
                    <a:pt x="13914" y="37454"/>
                    <a:pt x="15505" y="37454"/>
                    <a:pt x="17074" y="37496"/>
                  </a:cubicBezTo>
                  <a:cubicBezTo>
                    <a:pt x="17681" y="37538"/>
                    <a:pt x="18267" y="37496"/>
                    <a:pt x="18790" y="37161"/>
                  </a:cubicBezTo>
                  <a:cubicBezTo>
                    <a:pt x="18873" y="37119"/>
                    <a:pt x="18957" y="37077"/>
                    <a:pt x="19041" y="37056"/>
                  </a:cubicBezTo>
                  <a:cubicBezTo>
                    <a:pt x="19773" y="36973"/>
                    <a:pt x="20443" y="36617"/>
                    <a:pt x="21196" y="36743"/>
                  </a:cubicBezTo>
                  <a:cubicBezTo>
                    <a:pt x="21259" y="36743"/>
                    <a:pt x="21342" y="36701"/>
                    <a:pt x="21468" y="36659"/>
                  </a:cubicBezTo>
                  <a:cubicBezTo>
                    <a:pt x="21091" y="36073"/>
                    <a:pt x="20463" y="35780"/>
                    <a:pt x="20087" y="35341"/>
                  </a:cubicBezTo>
                  <a:lnTo>
                    <a:pt x="19710" y="35341"/>
                  </a:lnTo>
                  <a:cubicBezTo>
                    <a:pt x="17513" y="35383"/>
                    <a:pt x="15337" y="35383"/>
                    <a:pt x="13182" y="35571"/>
                  </a:cubicBezTo>
                  <a:cubicBezTo>
                    <a:pt x="12722" y="35592"/>
                    <a:pt x="12261" y="35592"/>
                    <a:pt x="11822" y="35592"/>
                  </a:cubicBezTo>
                  <a:cubicBezTo>
                    <a:pt x="11006" y="35592"/>
                    <a:pt x="10169" y="35571"/>
                    <a:pt x="9353" y="35550"/>
                  </a:cubicBezTo>
                  <a:cubicBezTo>
                    <a:pt x="8683" y="35592"/>
                    <a:pt x="8244" y="35634"/>
                    <a:pt x="7826" y="35906"/>
                  </a:cubicBezTo>
                  <a:close/>
                  <a:moveTo>
                    <a:pt x="56264" y="54256"/>
                  </a:moveTo>
                  <a:cubicBezTo>
                    <a:pt x="56306" y="54088"/>
                    <a:pt x="56327" y="54005"/>
                    <a:pt x="56327" y="53942"/>
                  </a:cubicBezTo>
                  <a:cubicBezTo>
                    <a:pt x="56327" y="52958"/>
                    <a:pt x="56745" y="52038"/>
                    <a:pt x="56661" y="51075"/>
                  </a:cubicBezTo>
                  <a:cubicBezTo>
                    <a:pt x="56661" y="51033"/>
                    <a:pt x="56661" y="50971"/>
                    <a:pt x="56703" y="50929"/>
                  </a:cubicBezTo>
                  <a:cubicBezTo>
                    <a:pt x="56933" y="50468"/>
                    <a:pt x="56912" y="49987"/>
                    <a:pt x="56912" y="49506"/>
                  </a:cubicBezTo>
                  <a:cubicBezTo>
                    <a:pt x="56933" y="48460"/>
                    <a:pt x="56933" y="47414"/>
                    <a:pt x="56954" y="46367"/>
                  </a:cubicBezTo>
                  <a:cubicBezTo>
                    <a:pt x="57038" y="43626"/>
                    <a:pt x="57122" y="40885"/>
                    <a:pt x="57226" y="38124"/>
                  </a:cubicBezTo>
                  <a:lnTo>
                    <a:pt x="57226" y="37705"/>
                  </a:lnTo>
                  <a:cubicBezTo>
                    <a:pt x="56745" y="37077"/>
                    <a:pt x="56180" y="36847"/>
                    <a:pt x="55490" y="36701"/>
                  </a:cubicBezTo>
                  <a:cubicBezTo>
                    <a:pt x="53711" y="36303"/>
                    <a:pt x="51933" y="36010"/>
                    <a:pt x="50133" y="35780"/>
                  </a:cubicBezTo>
                  <a:cubicBezTo>
                    <a:pt x="48669" y="35592"/>
                    <a:pt x="47204" y="35383"/>
                    <a:pt x="45739" y="35257"/>
                  </a:cubicBezTo>
                  <a:cubicBezTo>
                    <a:pt x="44881" y="35173"/>
                    <a:pt x="43982" y="34985"/>
                    <a:pt x="43145" y="35069"/>
                  </a:cubicBezTo>
                  <a:cubicBezTo>
                    <a:pt x="42747" y="35445"/>
                    <a:pt x="42433" y="35822"/>
                    <a:pt x="42036" y="36136"/>
                  </a:cubicBezTo>
                  <a:cubicBezTo>
                    <a:pt x="41638" y="36429"/>
                    <a:pt x="41178" y="36659"/>
                    <a:pt x="40655" y="37056"/>
                  </a:cubicBezTo>
                  <a:cubicBezTo>
                    <a:pt x="41157" y="37077"/>
                    <a:pt x="41471" y="37077"/>
                    <a:pt x="41806" y="37119"/>
                  </a:cubicBezTo>
                  <a:cubicBezTo>
                    <a:pt x="42308" y="37140"/>
                    <a:pt x="42852" y="37077"/>
                    <a:pt x="43333" y="37224"/>
                  </a:cubicBezTo>
                  <a:cubicBezTo>
                    <a:pt x="43982" y="37370"/>
                    <a:pt x="44609" y="37412"/>
                    <a:pt x="45258" y="37412"/>
                  </a:cubicBezTo>
                  <a:cubicBezTo>
                    <a:pt x="45969" y="37433"/>
                    <a:pt x="46681" y="37433"/>
                    <a:pt x="47392" y="37433"/>
                  </a:cubicBezTo>
                  <a:cubicBezTo>
                    <a:pt x="48292" y="37454"/>
                    <a:pt x="49233" y="37412"/>
                    <a:pt x="50154" y="37726"/>
                  </a:cubicBezTo>
                  <a:cubicBezTo>
                    <a:pt x="50949" y="37998"/>
                    <a:pt x="51786" y="38144"/>
                    <a:pt x="52581" y="38375"/>
                  </a:cubicBezTo>
                  <a:cubicBezTo>
                    <a:pt x="53272" y="38563"/>
                    <a:pt x="53920" y="38793"/>
                    <a:pt x="54632" y="38877"/>
                  </a:cubicBezTo>
                  <a:cubicBezTo>
                    <a:pt x="54987" y="38898"/>
                    <a:pt x="55176" y="39044"/>
                    <a:pt x="55176" y="39400"/>
                  </a:cubicBezTo>
                  <a:cubicBezTo>
                    <a:pt x="55197" y="40048"/>
                    <a:pt x="55239" y="40697"/>
                    <a:pt x="55071" y="41325"/>
                  </a:cubicBezTo>
                  <a:cubicBezTo>
                    <a:pt x="54987" y="41639"/>
                    <a:pt x="54967" y="41932"/>
                    <a:pt x="54883" y="42245"/>
                  </a:cubicBezTo>
                  <a:cubicBezTo>
                    <a:pt x="54736" y="42978"/>
                    <a:pt x="54778" y="43710"/>
                    <a:pt x="54778" y="44442"/>
                  </a:cubicBezTo>
                  <a:cubicBezTo>
                    <a:pt x="54778" y="46828"/>
                    <a:pt x="54736" y="49192"/>
                    <a:pt x="54736" y="51577"/>
                  </a:cubicBezTo>
                  <a:cubicBezTo>
                    <a:pt x="54736" y="52205"/>
                    <a:pt x="54674" y="52833"/>
                    <a:pt x="54506" y="53440"/>
                  </a:cubicBezTo>
                  <a:cubicBezTo>
                    <a:pt x="54443" y="53628"/>
                    <a:pt x="54464" y="53795"/>
                    <a:pt x="54443" y="54005"/>
                  </a:cubicBezTo>
                  <a:cubicBezTo>
                    <a:pt x="55050" y="54381"/>
                    <a:pt x="55636" y="54256"/>
                    <a:pt x="56264" y="54256"/>
                  </a:cubicBezTo>
                  <a:close/>
                  <a:moveTo>
                    <a:pt x="6110" y="43334"/>
                  </a:moveTo>
                  <a:cubicBezTo>
                    <a:pt x="5943" y="43417"/>
                    <a:pt x="5775" y="43417"/>
                    <a:pt x="5670" y="43501"/>
                  </a:cubicBezTo>
                  <a:cubicBezTo>
                    <a:pt x="5168" y="43857"/>
                    <a:pt x="4687" y="44254"/>
                    <a:pt x="4206" y="44652"/>
                  </a:cubicBezTo>
                  <a:cubicBezTo>
                    <a:pt x="3997" y="44798"/>
                    <a:pt x="3850" y="45007"/>
                    <a:pt x="3641" y="45154"/>
                  </a:cubicBezTo>
                  <a:cubicBezTo>
                    <a:pt x="3076" y="45489"/>
                    <a:pt x="2637" y="45907"/>
                    <a:pt x="2323" y="46451"/>
                  </a:cubicBezTo>
                  <a:cubicBezTo>
                    <a:pt x="2239" y="46619"/>
                    <a:pt x="2113" y="46744"/>
                    <a:pt x="2009" y="46849"/>
                  </a:cubicBezTo>
                  <a:cubicBezTo>
                    <a:pt x="1465" y="47414"/>
                    <a:pt x="1297" y="48125"/>
                    <a:pt x="1235" y="48857"/>
                  </a:cubicBezTo>
                  <a:cubicBezTo>
                    <a:pt x="1172" y="49590"/>
                    <a:pt x="1444" y="50280"/>
                    <a:pt x="1988" y="50761"/>
                  </a:cubicBezTo>
                  <a:cubicBezTo>
                    <a:pt x="2448" y="51180"/>
                    <a:pt x="2971" y="51556"/>
                    <a:pt x="3536" y="51808"/>
                  </a:cubicBezTo>
                  <a:cubicBezTo>
                    <a:pt x="4080" y="52100"/>
                    <a:pt x="4687" y="52289"/>
                    <a:pt x="5147" y="52707"/>
                  </a:cubicBezTo>
                  <a:cubicBezTo>
                    <a:pt x="5378" y="52917"/>
                    <a:pt x="5754" y="52791"/>
                    <a:pt x="5796" y="52435"/>
                  </a:cubicBezTo>
                  <a:cubicBezTo>
                    <a:pt x="5901" y="51870"/>
                    <a:pt x="6005" y="51264"/>
                    <a:pt x="6026" y="50657"/>
                  </a:cubicBezTo>
                  <a:cubicBezTo>
                    <a:pt x="6110" y="48397"/>
                    <a:pt x="6131" y="46137"/>
                    <a:pt x="6173" y="43857"/>
                  </a:cubicBezTo>
                  <a:cubicBezTo>
                    <a:pt x="6173" y="43731"/>
                    <a:pt x="6152" y="43585"/>
                    <a:pt x="6110" y="43334"/>
                  </a:cubicBezTo>
                  <a:close/>
                  <a:moveTo>
                    <a:pt x="58042" y="42748"/>
                  </a:moveTo>
                  <a:cubicBezTo>
                    <a:pt x="58000" y="43187"/>
                    <a:pt x="57980" y="43438"/>
                    <a:pt x="57980" y="43731"/>
                  </a:cubicBezTo>
                  <a:cubicBezTo>
                    <a:pt x="57959" y="45802"/>
                    <a:pt x="57938" y="47853"/>
                    <a:pt x="57875" y="49924"/>
                  </a:cubicBezTo>
                  <a:cubicBezTo>
                    <a:pt x="57875" y="50238"/>
                    <a:pt x="57875" y="50552"/>
                    <a:pt x="57749" y="50845"/>
                  </a:cubicBezTo>
                  <a:cubicBezTo>
                    <a:pt x="57582" y="51243"/>
                    <a:pt x="57582" y="51598"/>
                    <a:pt x="57561" y="51996"/>
                  </a:cubicBezTo>
                  <a:cubicBezTo>
                    <a:pt x="57561" y="52289"/>
                    <a:pt x="57582" y="52582"/>
                    <a:pt x="57477" y="52833"/>
                  </a:cubicBezTo>
                  <a:cubicBezTo>
                    <a:pt x="57310" y="53314"/>
                    <a:pt x="57310" y="53774"/>
                    <a:pt x="57331" y="54256"/>
                  </a:cubicBezTo>
                  <a:cubicBezTo>
                    <a:pt x="57331" y="54297"/>
                    <a:pt x="57352" y="54360"/>
                    <a:pt x="57415" y="54465"/>
                  </a:cubicBezTo>
                  <a:cubicBezTo>
                    <a:pt x="57561" y="54507"/>
                    <a:pt x="57749" y="54590"/>
                    <a:pt x="57959" y="54653"/>
                  </a:cubicBezTo>
                  <a:cubicBezTo>
                    <a:pt x="58712" y="53942"/>
                    <a:pt x="59507" y="53230"/>
                    <a:pt x="60177" y="52435"/>
                  </a:cubicBezTo>
                  <a:cubicBezTo>
                    <a:pt x="61327" y="51138"/>
                    <a:pt x="61829" y="49632"/>
                    <a:pt x="61411" y="47895"/>
                  </a:cubicBezTo>
                  <a:cubicBezTo>
                    <a:pt x="61348" y="47727"/>
                    <a:pt x="61348" y="47560"/>
                    <a:pt x="61348" y="47393"/>
                  </a:cubicBezTo>
                  <a:cubicBezTo>
                    <a:pt x="61390" y="46849"/>
                    <a:pt x="61160" y="46347"/>
                    <a:pt x="60909" y="45886"/>
                  </a:cubicBezTo>
                  <a:cubicBezTo>
                    <a:pt x="60302" y="44840"/>
                    <a:pt x="59465" y="43982"/>
                    <a:pt x="58628" y="43166"/>
                  </a:cubicBezTo>
                  <a:cubicBezTo>
                    <a:pt x="58524" y="43020"/>
                    <a:pt x="58314" y="42957"/>
                    <a:pt x="58042" y="42748"/>
                  </a:cubicBezTo>
                  <a:close/>
                  <a:moveTo>
                    <a:pt x="15149" y="25339"/>
                  </a:moveTo>
                  <a:lnTo>
                    <a:pt x="14689" y="25339"/>
                  </a:lnTo>
                  <a:cubicBezTo>
                    <a:pt x="14312" y="25297"/>
                    <a:pt x="13956" y="25423"/>
                    <a:pt x="13726" y="25716"/>
                  </a:cubicBezTo>
                  <a:cubicBezTo>
                    <a:pt x="13621" y="25841"/>
                    <a:pt x="13454" y="25946"/>
                    <a:pt x="13391" y="26072"/>
                  </a:cubicBezTo>
                  <a:cubicBezTo>
                    <a:pt x="13266" y="26281"/>
                    <a:pt x="13119" y="26532"/>
                    <a:pt x="13098" y="26762"/>
                  </a:cubicBezTo>
                  <a:cubicBezTo>
                    <a:pt x="13036" y="27411"/>
                    <a:pt x="13077" y="28038"/>
                    <a:pt x="13308" y="28666"/>
                  </a:cubicBezTo>
                  <a:cubicBezTo>
                    <a:pt x="13559" y="29336"/>
                    <a:pt x="14082" y="29712"/>
                    <a:pt x="14668" y="29963"/>
                  </a:cubicBezTo>
                  <a:cubicBezTo>
                    <a:pt x="15128" y="30173"/>
                    <a:pt x="15693" y="30235"/>
                    <a:pt x="16216" y="30340"/>
                  </a:cubicBezTo>
                  <a:cubicBezTo>
                    <a:pt x="16342" y="30361"/>
                    <a:pt x="16467" y="30319"/>
                    <a:pt x="16634" y="30319"/>
                  </a:cubicBezTo>
                  <a:cubicBezTo>
                    <a:pt x="16572" y="30068"/>
                    <a:pt x="16551" y="29921"/>
                    <a:pt x="16488" y="29754"/>
                  </a:cubicBezTo>
                  <a:cubicBezTo>
                    <a:pt x="16174" y="28896"/>
                    <a:pt x="16028" y="28017"/>
                    <a:pt x="15965" y="27097"/>
                  </a:cubicBezTo>
                  <a:cubicBezTo>
                    <a:pt x="15944" y="26406"/>
                    <a:pt x="15735" y="25883"/>
                    <a:pt x="15254" y="25444"/>
                  </a:cubicBezTo>
                  <a:cubicBezTo>
                    <a:pt x="15212" y="25444"/>
                    <a:pt x="15191" y="25423"/>
                    <a:pt x="15149" y="25339"/>
                  </a:cubicBezTo>
                  <a:close/>
                  <a:moveTo>
                    <a:pt x="48376" y="26092"/>
                  </a:moveTo>
                  <a:cubicBezTo>
                    <a:pt x="48250" y="26260"/>
                    <a:pt x="48125" y="26427"/>
                    <a:pt x="47957" y="26532"/>
                  </a:cubicBezTo>
                  <a:cubicBezTo>
                    <a:pt x="47580" y="26804"/>
                    <a:pt x="47413" y="27201"/>
                    <a:pt x="47225" y="27620"/>
                  </a:cubicBezTo>
                  <a:cubicBezTo>
                    <a:pt x="46995" y="28227"/>
                    <a:pt x="46744" y="28833"/>
                    <a:pt x="46451" y="29398"/>
                  </a:cubicBezTo>
                  <a:cubicBezTo>
                    <a:pt x="46325" y="29712"/>
                    <a:pt x="46137" y="30005"/>
                    <a:pt x="45969" y="30319"/>
                  </a:cubicBezTo>
                  <a:cubicBezTo>
                    <a:pt x="46116" y="30382"/>
                    <a:pt x="46179" y="30507"/>
                    <a:pt x="46262" y="30528"/>
                  </a:cubicBezTo>
                  <a:cubicBezTo>
                    <a:pt x="46555" y="30570"/>
                    <a:pt x="46806" y="30528"/>
                    <a:pt x="47099" y="30445"/>
                  </a:cubicBezTo>
                  <a:cubicBezTo>
                    <a:pt x="48104" y="30110"/>
                    <a:pt x="48836" y="29398"/>
                    <a:pt x="49526" y="28666"/>
                  </a:cubicBezTo>
                  <a:cubicBezTo>
                    <a:pt x="49631" y="28561"/>
                    <a:pt x="49694" y="28436"/>
                    <a:pt x="49736" y="28310"/>
                  </a:cubicBezTo>
                  <a:cubicBezTo>
                    <a:pt x="49903" y="27745"/>
                    <a:pt x="50049" y="27201"/>
                    <a:pt x="49924" y="26657"/>
                  </a:cubicBezTo>
                  <a:cubicBezTo>
                    <a:pt x="49526" y="26260"/>
                    <a:pt x="49108" y="25904"/>
                    <a:pt x="48376" y="26092"/>
                  </a:cubicBezTo>
                  <a:close/>
                  <a:moveTo>
                    <a:pt x="54423" y="57415"/>
                  </a:moveTo>
                  <a:cubicBezTo>
                    <a:pt x="54485" y="57457"/>
                    <a:pt x="54527" y="57499"/>
                    <a:pt x="54590" y="57520"/>
                  </a:cubicBezTo>
                  <a:cubicBezTo>
                    <a:pt x="54799" y="57143"/>
                    <a:pt x="55113" y="56997"/>
                    <a:pt x="55448" y="56913"/>
                  </a:cubicBezTo>
                  <a:cubicBezTo>
                    <a:pt x="55511" y="56892"/>
                    <a:pt x="55552" y="56787"/>
                    <a:pt x="55657" y="56683"/>
                  </a:cubicBezTo>
                  <a:cubicBezTo>
                    <a:pt x="55197" y="56683"/>
                    <a:pt x="54862" y="56662"/>
                    <a:pt x="54464" y="56662"/>
                  </a:cubicBezTo>
                  <a:cubicBezTo>
                    <a:pt x="54443" y="56934"/>
                    <a:pt x="54423" y="57185"/>
                    <a:pt x="54423" y="57415"/>
                  </a:cubicBezTo>
                  <a:close/>
                  <a:moveTo>
                    <a:pt x="54527" y="55030"/>
                  </a:moveTo>
                  <a:cubicBezTo>
                    <a:pt x="54443" y="55344"/>
                    <a:pt x="54527" y="55469"/>
                    <a:pt x="54736" y="55448"/>
                  </a:cubicBezTo>
                  <a:cubicBezTo>
                    <a:pt x="54967" y="55406"/>
                    <a:pt x="55218" y="55302"/>
                    <a:pt x="55531" y="55197"/>
                  </a:cubicBezTo>
                  <a:cubicBezTo>
                    <a:pt x="55134" y="55113"/>
                    <a:pt x="54841" y="55093"/>
                    <a:pt x="54527" y="550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6567150" y="2642588"/>
              <a:ext cx="348400" cy="196175"/>
            </a:xfrm>
            <a:custGeom>
              <a:avLst/>
              <a:gdLst/>
              <a:ahLst/>
              <a:cxnLst/>
              <a:rect l="l" t="t" r="r" b="b"/>
              <a:pathLst>
                <a:path w="13936" h="7847" extrusionOk="0">
                  <a:moveTo>
                    <a:pt x="460" y="1256"/>
                  </a:moveTo>
                  <a:cubicBezTo>
                    <a:pt x="293" y="1109"/>
                    <a:pt x="147" y="984"/>
                    <a:pt x="21" y="879"/>
                  </a:cubicBezTo>
                  <a:cubicBezTo>
                    <a:pt x="0" y="837"/>
                    <a:pt x="21" y="816"/>
                    <a:pt x="21" y="733"/>
                  </a:cubicBezTo>
                  <a:cubicBezTo>
                    <a:pt x="293" y="503"/>
                    <a:pt x="607" y="272"/>
                    <a:pt x="1004" y="293"/>
                  </a:cubicBezTo>
                  <a:cubicBezTo>
                    <a:pt x="1109" y="293"/>
                    <a:pt x="1256" y="293"/>
                    <a:pt x="1360" y="272"/>
                  </a:cubicBezTo>
                  <a:cubicBezTo>
                    <a:pt x="2448" y="0"/>
                    <a:pt x="3557" y="42"/>
                    <a:pt x="4645" y="42"/>
                  </a:cubicBezTo>
                  <a:cubicBezTo>
                    <a:pt x="6507" y="63"/>
                    <a:pt x="8328" y="63"/>
                    <a:pt x="10190" y="84"/>
                  </a:cubicBezTo>
                  <a:cubicBezTo>
                    <a:pt x="10587" y="84"/>
                    <a:pt x="10985" y="84"/>
                    <a:pt x="11383" y="251"/>
                  </a:cubicBezTo>
                  <a:cubicBezTo>
                    <a:pt x="11634" y="356"/>
                    <a:pt x="11927" y="314"/>
                    <a:pt x="12220" y="314"/>
                  </a:cubicBezTo>
                  <a:cubicBezTo>
                    <a:pt x="12596" y="314"/>
                    <a:pt x="12889" y="482"/>
                    <a:pt x="13224" y="649"/>
                  </a:cubicBezTo>
                  <a:cubicBezTo>
                    <a:pt x="13831" y="1005"/>
                    <a:pt x="13935" y="1465"/>
                    <a:pt x="13914" y="2072"/>
                  </a:cubicBezTo>
                  <a:cubicBezTo>
                    <a:pt x="13914" y="2490"/>
                    <a:pt x="13789" y="2825"/>
                    <a:pt x="13517" y="3139"/>
                  </a:cubicBezTo>
                  <a:cubicBezTo>
                    <a:pt x="13015" y="3788"/>
                    <a:pt x="12554" y="4478"/>
                    <a:pt x="12073" y="5127"/>
                  </a:cubicBezTo>
                  <a:cubicBezTo>
                    <a:pt x="11759" y="5608"/>
                    <a:pt x="11320" y="5964"/>
                    <a:pt x="11111" y="6508"/>
                  </a:cubicBezTo>
                  <a:cubicBezTo>
                    <a:pt x="10525" y="6989"/>
                    <a:pt x="9897" y="7303"/>
                    <a:pt x="9186" y="7491"/>
                  </a:cubicBezTo>
                  <a:cubicBezTo>
                    <a:pt x="7658" y="7847"/>
                    <a:pt x="6152" y="7679"/>
                    <a:pt x="4624" y="7596"/>
                  </a:cubicBezTo>
                  <a:cubicBezTo>
                    <a:pt x="3955" y="7554"/>
                    <a:pt x="3327" y="7219"/>
                    <a:pt x="2762" y="6842"/>
                  </a:cubicBezTo>
                  <a:cubicBezTo>
                    <a:pt x="2532" y="6654"/>
                    <a:pt x="2511" y="6257"/>
                    <a:pt x="2176" y="6068"/>
                  </a:cubicBezTo>
                  <a:cubicBezTo>
                    <a:pt x="1904" y="5943"/>
                    <a:pt x="1779" y="5608"/>
                    <a:pt x="1569" y="5357"/>
                  </a:cubicBezTo>
                  <a:cubicBezTo>
                    <a:pt x="1256" y="4980"/>
                    <a:pt x="1067" y="4520"/>
                    <a:pt x="984" y="4060"/>
                  </a:cubicBezTo>
                  <a:cubicBezTo>
                    <a:pt x="963" y="3955"/>
                    <a:pt x="942" y="3829"/>
                    <a:pt x="921" y="3746"/>
                  </a:cubicBezTo>
                  <a:cubicBezTo>
                    <a:pt x="565" y="2972"/>
                    <a:pt x="335" y="2155"/>
                    <a:pt x="460" y="1256"/>
                  </a:cubicBezTo>
                  <a:close/>
                  <a:moveTo>
                    <a:pt x="1444" y="900"/>
                  </a:moveTo>
                  <a:cubicBezTo>
                    <a:pt x="1402" y="1528"/>
                    <a:pt x="1360" y="2093"/>
                    <a:pt x="1590" y="2679"/>
                  </a:cubicBezTo>
                  <a:cubicBezTo>
                    <a:pt x="1779" y="3076"/>
                    <a:pt x="1862" y="3495"/>
                    <a:pt x="1988" y="3871"/>
                  </a:cubicBezTo>
                  <a:cubicBezTo>
                    <a:pt x="2176" y="4562"/>
                    <a:pt x="2448" y="5168"/>
                    <a:pt x="3076" y="5503"/>
                  </a:cubicBezTo>
                  <a:cubicBezTo>
                    <a:pt x="3181" y="5545"/>
                    <a:pt x="3264" y="5629"/>
                    <a:pt x="3327" y="5733"/>
                  </a:cubicBezTo>
                  <a:cubicBezTo>
                    <a:pt x="3871" y="6529"/>
                    <a:pt x="4729" y="6801"/>
                    <a:pt x="5587" y="6863"/>
                  </a:cubicBezTo>
                  <a:cubicBezTo>
                    <a:pt x="7763" y="7010"/>
                    <a:pt x="8035" y="6905"/>
                    <a:pt x="9981" y="5964"/>
                  </a:cubicBezTo>
                  <a:cubicBezTo>
                    <a:pt x="10023" y="5964"/>
                    <a:pt x="10043" y="5943"/>
                    <a:pt x="10064" y="5943"/>
                  </a:cubicBezTo>
                  <a:cubicBezTo>
                    <a:pt x="10336" y="5859"/>
                    <a:pt x="10483" y="5692"/>
                    <a:pt x="10650" y="5482"/>
                  </a:cubicBezTo>
                  <a:cubicBezTo>
                    <a:pt x="10985" y="5022"/>
                    <a:pt x="11341" y="4583"/>
                    <a:pt x="11696" y="4143"/>
                  </a:cubicBezTo>
                  <a:cubicBezTo>
                    <a:pt x="12115" y="3599"/>
                    <a:pt x="12492" y="3076"/>
                    <a:pt x="12868" y="2490"/>
                  </a:cubicBezTo>
                  <a:cubicBezTo>
                    <a:pt x="13224" y="1925"/>
                    <a:pt x="12868" y="1235"/>
                    <a:pt x="12178" y="1214"/>
                  </a:cubicBezTo>
                  <a:cubicBezTo>
                    <a:pt x="11738" y="1193"/>
                    <a:pt x="11299" y="1193"/>
                    <a:pt x="10859" y="1005"/>
                  </a:cubicBezTo>
                  <a:cubicBezTo>
                    <a:pt x="10650" y="921"/>
                    <a:pt x="10399" y="942"/>
                    <a:pt x="10169" y="921"/>
                  </a:cubicBezTo>
                  <a:cubicBezTo>
                    <a:pt x="8056" y="837"/>
                    <a:pt x="5921" y="795"/>
                    <a:pt x="3787" y="712"/>
                  </a:cubicBezTo>
                  <a:cubicBezTo>
                    <a:pt x="3034" y="649"/>
                    <a:pt x="2281" y="691"/>
                    <a:pt x="1444" y="9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6866350" y="2540063"/>
              <a:ext cx="48675" cy="46575"/>
            </a:xfrm>
            <a:custGeom>
              <a:avLst/>
              <a:gdLst/>
              <a:ahLst/>
              <a:cxnLst/>
              <a:rect l="l" t="t" r="r" b="b"/>
              <a:pathLst>
                <a:path w="1947" h="1863" extrusionOk="0">
                  <a:moveTo>
                    <a:pt x="942" y="0"/>
                  </a:moveTo>
                  <a:lnTo>
                    <a:pt x="1026" y="0"/>
                  </a:lnTo>
                  <a:cubicBezTo>
                    <a:pt x="1653" y="21"/>
                    <a:pt x="1946" y="398"/>
                    <a:pt x="1800" y="1026"/>
                  </a:cubicBezTo>
                  <a:cubicBezTo>
                    <a:pt x="1737" y="1465"/>
                    <a:pt x="1235" y="1863"/>
                    <a:pt x="837" y="1842"/>
                  </a:cubicBezTo>
                  <a:cubicBezTo>
                    <a:pt x="398" y="1779"/>
                    <a:pt x="21" y="1381"/>
                    <a:pt x="0" y="921"/>
                  </a:cubicBezTo>
                  <a:cubicBezTo>
                    <a:pt x="0" y="230"/>
                    <a:pt x="252" y="0"/>
                    <a:pt x="9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6514825" y="2540588"/>
              <a:ext cx="39775" cy="45000"/>
            </a:xfrm>
            <a:custGeom>
              <a:avLst/>
              <a:gdLst/>
              <a:ahLst/>
              <a:cxnLst/>
              <a:rect l="l" t="t" r="r" b="b"/>
              <a:pathLst>
                <a:path w="1591" h="1800" extrusionOk="0">
                  <a:moveTo>
                    <a:pt x="22" y="837"/>
                  </a:moveTo>
                  <a:cubicBezTo>
                    <a:pt x="43" y="733"/>
                    <a:pt x="43" y="586"/>
                    <a:pt x="105" y="398"/>
                  </a:cubicBezTo>
                  <a:cubicBezTo>
                    <a:pt x="147" y="189"/>
                    <a:pt x="315" y="63"/>
                    <a:pt x="524" y="21"/>
                  </a:cubicBezTo>
                  <a:cubicBezTo>
                    <a:pt x="670" y="0"/>
                    <a:pt x="859" y="0"/>
                    <a:pt x="1005" y="21"/>
                  </a:cubicBezTo>
                  <a:cubicBezTo>
                    <a:pt x="1298" y="63"/>
                    <a:pt x="1486" y="209"/>
                    <a:pt x="1528" y="502"/>
                  </a:cubicBezTo>
                  <a:cubicBezTo>
                    <a:pt x="1570" y="691"/>
                    <a:pt x="1591" y="900"/>
                    <a:pt x="1570" y="1067"/>
                  </a:cubicBezTo>
                  <a:cubicBezTo>
                    <a:pt x="1507" y="1590"/>
                    <a:pt x="1277" y="1800"/>
                    <a:pt x="733" y="1779"/>
                  </a:cubicBezTo>
                  <a:cubicBezTo>
                    <a:pt x="231" y="1779"/>
                    <a:pt x="22" y="1549"/>
                    <a:pt x="1" y="1046"/>
                  </a:cubicBezTo>
                  <a:cubicBezTo>
                    <a:pt x="1" y="1026"/>
                    <a:pt x="22" y="984"/>
                    <a:pt x="22" y="83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7075050" y="3147888"/>
              <a:ext cx="124525" cy="213450"/>
            </a:xfrm>
            <a:custGeom>
              <a:avLst/>
              <a:gdLst/>
              <a:ahLst/>
              <a:cxnLst/>
              <a:rect l="l" t="t" r="r" b="b"/>
              <a:pathLst>
                <a:path w="4981" h="8538" extrusionOk="0">
                  <a:moveTo>
                    <a:pt x="3976" y="796"/>
                  </a:moveTo>
                  <a:cubicBezTo>
                    <a:pt x="4165" y="586"/>
                    <a:pt x="4228" y="335"/>
                    <a:pt x="4562" y="356"/>
                  </a:cubicBezTo>
                  <a:cubicBezTo>
                    <a:pt x="4792" y="377"/>
                    <a:pt x="4918" y="607"/>
                    <a:pt x="4918" y="1026"/>
                  </a:cubicBezTo>
                  <a:cubicBezTo>
                    <a:pt x="4939" y="2783"/>
                    <a:pt x="4981" y="4541"/>
                    <a:pt x="4981" y="6299"/>
                  </a:cubicBezTo>
                  <a:cubicBezTo>
                    <a:pt x="4981" y="7345"/>
                    <a:pt x="4290" y="8119"/>
                    <a:pt x="3265" y="8349"/>
                  </a:cubicBezTo>
                  <a:cubicBezTo>
                    <a:pt x="2679" y="8516"/>
                    <a:pt x="2051" y="8537"/>
                    <a:pt x="1445" y="8328"/>
                  </a:cubicBezTo>
                  <a:cubicBezTo>
                    <a:pt x="1256" y="8244"/>
                    <a:pt x="1068" y="8182"/>
                    <a:pt x="1068" y="7931"/>
                  </a:cubicBezTo>
                  <a:cubicBezTo>
                    <a:pt x="1068" y="7721"/>
                    <a:pt x="1256" y="7554"/>
                    <a:pt x="1528" y="7491"/>
                  </a:cubicBezTo>
                  <a:cubicBezTo>
                    <a:pt x="1779" y="7428"/>
                    <a:pt x="2010" y="7470"/>
                    <a:pt x="2282" y="7428"/>
                  </a:cubicBezTo>
                  <a:cubicBezTo>
                    <a:pt x="2575" y="7408"/>
                    <a:pt x="2847" y="7387"/>
                    <a:pt x="3119" y="7303"/>
                  </a:cubicBezTo>
                  <a:cubicBezTo>
                    <a:pt x="3579" y="7177"/>
                    <a:pt x="3893" y="6843"/>
                    <a:pt x="3935" y="6340"/>
                  </a:cubicBezTo>
                  <a:cubicBezTo>
                    <a:pt x="3976" y="5755"/>
                    <a:pt x="3956" y="5169"/>
                    <a:pt x="3956" y="4604"/>
                  </a:cubicBezTo>
                  <a:cubicBezTo>
                    <a:pt x="3725" y="4478"/>
                    <a:pt x="3642" y="4604"/>
                    <a:pt x="3537" y="4708"/>
                  </a:cubicBezTo>
                  <a:cubicBezTo>
                    <a:pt x="3160" y="5085"/>
                    <a:pt x="2721" y="5190"/>
                    <a:pt x="2198" y="5169"/>
                  </a:cubicBezTo>
                  <a:cubicBezTo>
                    <a:pt x="1779" y="5127"/>
                    <a:pt x="1361" y="5106"/>
                    <a:pt x="963" y="4897"/>
                  </a:cubicBezTo>
                  <a:cubicBezTo>
                    <a:pt x="378" y="4583"/>
                    <a:pt x="1" y="4143"/>
                    <a:pt x="64" y="3411"/>
                  </a:cubicBezTo>
                  <a:cubicBezTo>
                    <a:pt x="85" y="3118"/>
                    <a:pt x="64" y="2825"/>
                    <a:pt x="85" y="2574"/>
                  </a:cubicBezTo>
                  <a:cubicBezTo>
                    <a:pt x="210" y="1570"/>
                    <a:pt x="754" y="817"/>
                    <a:pt x="1633" y="356"/>
                  </a:cubicBezTo>
                  <a:cubicBezTo>
                    <a:pt x="2261" y="1"/>
                    <a:pt x="2930" y="63"/>
                    <a:pt x="3558" y="482"/>
                  </a:cubicBezTo>
                  <a:cubicBezTo>
                    <a:pt x="3746" y="566"/>
                    <a:pt x="3851" y="691"/>
                    <a:pt x="3976" y="796"/>
                  </a:cubicBezTo>
                  <a:close/>
                  <a:moveTo>
                    <a:pt x="3997" y="2051"/>
                  </a:moveTo>
                  <a:cubicBezTo>
                    <a:pt x="3767" y="1758"/>
                    <a:pt x="3579" y="1528"/>
                    <a:pt x="3370" y="1298"/>
                  </a:cubicBezTo>
                  <a:cubicBezTo>
                    <a:pt x="3223" y="1110"/>
                    <a:pt x="3035" y="1026"/>
                    <a:pt x="2784" y="1005"/>
                  </a:cubicBezTo>
                  <a:cubicBezTo>
                    <a:pt x="2365" y="1005"/>
                    <a:pt x="2010" y="1110"/>
                    <a:pt x="1696" y="1423"/>
                  </a:cubicBezTo>
                  <a:cubicBezTo>
                    <a:pt x="1110" y="2030"/>
                    <a:pt x="1026" y="2762"/>
                    <a:pt x="1110" y="3537"/>
                  </a:cubicBezTo>
                  <a:cubicBezTo>
                    <a:pt x="1131" y="3788"/>
                    <a:pt x="1277" y="3892"/>
                    <a:pt x="1466" y="3955"/>
                  </a:cubicBezTo>
                  <a:cubicBezTo>
                    <a:pt x="2198" y="4311"/>
                    <a:pt x="2784" y="4164"/>
                    <a:pt x="3223" y="3495"/>
                  </a:cubicBezTo>
                  <a:cubicBezTo>
                    <a:pt x="3537" y="3055"/>
                    <a:pt x="3767" y="2532"/>
                    <a:pt x="3997" y="20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6522675" y="3078838"/>
              <a:ext cx="117200" cy="203500"/>
            </a:xfrm>
            <a:custGeom>
              <a:avLst/>
              <a:gdLst/>
              <a:ahLst/>
              <a:cxnLst/>
              <a:rect l="l" t="t" r="r" b="b"/>
              <a:pathLst>
                <a:path w="4688" h="8140" extrusionOk="0">
                  <a:moveTo>
                    <a:pt x="3432" y="5985"/>
                  </a:moveTo>
                  <a:cubicBezTo>
                    <a:pt x="3118" y="6257"/>
                    <a:pt x="2930" y="6403"/>
                    <a:pt x="2742" y="6550"/>
                  </a:cubicBezTo>
                  <a:cubicBezTo>
                    <a:pt x="2135" y="6989"/>
                    <a:pt x="1465" y="6989"/>
                    <a:pt x="817" y="6675"/>
                  </a:cubicBezTo>
                  <a:cubicBezTo>
                    <a:pt x="294" y="6403"/>
                    <a:pt x="22" y="5985"/>
                    <a:pt x="22" y="5357"/>
                  </a:cubicBezTo>
                  <a:cubicBezTo>
                    <a:pt x="1" y="4457"/>
                    <a:pt x="231" y="3641"/>
                    <a:pt x="817" y="2909"/>
                  </a:cubicBezTo>
                  <a:cubicBezTo>
                    <a:pt x="1465" y="2051"/>
                    <a:pt x="2239" y="1905"/>
                    <a:pt x="3181" y="2470"/>
                  </a:cubicBezTo>
                  <a:cubicBezTo>
                    <a:pt x="3265" y="2511"/>
                    <a:pt x="3348" y="2511"/>
                    <a:pt x="3453" y="2574"/>
                  </a:cubicBezTo>
                  <a:cubicBezTo>
                    <a:pt x="3537" y="2072"/>
                    <a:pt x="3537" y="1591"/>
                    <a:pt x="3495" y="1110"/>
                  </a:cubicBezTo>
                  <a:lnTo>
                    <a:pt x="2867" y="859"/>
                  </a:lnTo>
                  <a:cubicBezTo>
                    <a:pt x="2658" y="796"/>
                    <a:pt x="2428" y="733"/>
                    <a:pt x="2219" y="670"/>
                  </a:cubicBezTo>
                  <a:cubicBezTo>
                    <a:pt x="1967" y="587"/>
                    <a:pt x="1821" y="419"/>
                    <a:pt x="1905" y="252"/>
                  </a:cubicBezTo>
                  <a:cubicBezTo>
                    <a:pt x="1988" y="105"/>
                    <a:pt x="2177" y="1"/>
                    <a:pt x="2428" y="84"/>
                  </a:cubicBezTo>
                  <a:cubicBezTo>
                    <a:pt x="2909" y="189"/>
                    <a:pt x="3369" y="315"/>
                    <a:pt x="3809" y="440"/>
                  </a:cubicBezTo>
                  <a:cubicBezTo>
                    <a:pt x="4206" y="545"/>
                    <a:pt x="4436" y="817"/>
                    <a:pt x="4436" y="1256"/>
                  </a:cubicBezTo>
                  <a:lnTo>
                    <a:pt x="4436" y="2198"/>
                  </a:lnTo>
                  <a:cubicBezTo>
                    <a:pt x="4436" y="2511"/>
                    <a:pt x="4415" y="2804"/>
                    <a:pt x="4604" y="3118"/>
                  </a:cubicBezTo>
                  <a:cubicBezTo>
                    <a:pt x="4687" y="3265"/>
                    <a:pt x="4687" y="3495"/>
                    <a:pt x="4646" y="3683"/>
                  </a:cubicBezTo>
                  <a:cubicBezTo>
                    <a:pt x="4499" y="4939"/>
                    <a:pt x="4436" y="6236"/>
                    <a:pt x="4583" y="7512"/>
                  </a:cubicBezTo>
                  <a:cubicBezTo>
                    <a:pt x="4604" y="7826"/>
                    <a:pt x="4478" y="8035"/>
                    <a:pt x="4206" y="8077"/>
                  </a:cubicBezTo>
                  <a:cubicBezTo>
                    <a:pt x="3892" y="8140"/>
                    <a:pt x="3599" y="8014"/>
                    <a:pt x="3537" y="7721"/>
                  </a:cubicBezTo>
                  <a:cubicBezTo>
                    <a:pt x="3474" y="7533"/>
                    <a:pt x="3474" y="7324"/>
                    <a:pt x="3474" y="7136"/>
                  </a:cubicBezTo>
                  <a:cubicBezTo>
                    <a:pt x="3432" y="6759"/>
                    <a:pt x="3453" y="6466"/>
                    <a:pt x="3432" y="5985"/>
                  </a:cubicBezTo>
                  <a:close/>
                  <a:moveTo>
                    <a:pt x="3453" y="4102"/>
                  </a:moveTo>
                  <a:cubicBezTo>
                    <a:pt x="3307" y="3872"/>
                    <a:pt x="3160" y="3662"/>
                    <a:pt x="3055" y="3453"/>
                  </a:cubicBezTo>
                  <a:cubicBezTo>
                    <a:pt x="2700" y="2804"/>
                    <a:pt x="2114" y="2742"/>
                    <a:pt x="1654" y="3348"/>
                  </a:cubicBezTo>
                  <a:cubicBezTo>
                    <a:pt x="1193" y="3934"/>
                    <a:pt x="1026" y="4604"/>
                    <a:pt x="1047" y="5336"/>
                  </a:cubicBezTo>
                  <a:cubicBezTo>
                    <a:pt x="1068" y="5880"/>
                    <a:pt x="1654" y="6173"/>
                    <a:pt x="2093" y="5838"/>
                  </a:cubicBezTo>
                  <a:cubicBezTo>
                    <a:pt x="2700" y="5357"/>
                    <a:pt x="3307" y="4897"/>
                    <a:pt x="3453" y="4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6245450" y="3023388"/>
              <a:ext cx="133925" cy="313350"/>
            </a:xfrm>
            <a:custGeom>
              <a:avLst/>
              <a:gdLst/>
              <a:ahLst/>
              <a:cxnLst/>
              <a:rect l="l" t="t" r="r" b="b"/>
              <a:pathLst>
                <a:path w="5357" h="12534" extrusionOk="0">
                  <a:moveTo>
                    <a:pt x="1088" y="11509"/>
                  </a:moveTo>
                  <a:cubicBezTo>
                    <a:pt x="1360" y="11509"/>
                    <a:pt x="1548" y="11551"/>
                    <a:pt x="1716" y="11509"/>
                  </a:cubicBezTo>
                  <a:cubicBezTo>
                    <a:pt x="2406" y="11341"/>
                    <a:pt x="3097" y="11195"/>
                    <a:pt x="3787" y="11007"/>
                  </a:cubicBezTo>
                  <a:cubicBezTo>
                    <a:pt x="4248" y="10881"/>
                    <a:pt x="4666" y="10923"/>
                    <a:pt x="5126" y="11007"/>
                  </a:cubicBezTo>
                  <a:cubicBezTo>
                    <a:pt x="5273" y="11027"/>
                    <a:pt x="5357" y="11237"/>
                    <a:pt x="5273" y="11425"/>
                  </a:cubicBezTo>
                  <a:cubicBezTo>
                    <a:pt x="5210" y="11634"/>
                    <a:pt x="5043" y="11739"/>
                    <a:pt x="4833" y="11802"/>
                  </a:cubicBezTo>
                  <a:cubicBezTo>
                    <a:pt x="3871" y="12011"/>
                    <a:pt x="2929" y="12262"/>
                    <a:pt x="1925" y="12450"/>
                  </a:cubicBezTo>
                  <a:cubicBezTo>
                    <a:pt x="1465" y="12534"/>
                    <a:pt x="963" y="12471"/>
                    <a:pt x="481" y="12450"/>
                  </a:cubicBezTo>
                  <a:cubicBezTo>
                    <a:pt x="209" y="12429"/>
                    <a:pt x="42" y="12241"/>
                    <a:pt x="21" y="11927"/>
                  </a:cubicBezTo>
                  <a:cubicBezTo>
                    <a:pt x="0" y="11718"/>
                    <a:pt x="21" y="11530"/>
                    <a:pt x="21" y="11320"/>
                  </a:cubicBezTo>
                  <a:cubicBezTo>
                    <a:pt x="63" y="8914"/>
                    <a:pt x="126" y="6508"/>
                    <a:pt x="209" y="4102"/>
                  </a:cubicBezTo>
                  <a:cubicBezTo>
                    <a:pt x="230" y="3056"/>
                    <a:pt x="272" y="2009"/>
                    <a:pt x="335" y="963"/>
                  </a:cubicBezTo>
                  <a:cubicBezTo>
                    <a:pt x="335" y="733"/>
                    <a:pt x="377" y="524"/>
                    <a:pt x="439" y="294"/>
                  </a:cubicBezTo>
                  <a:cubicBezTo>
                    <a:pt x="460" y="189"/>
                    <a:pt x="565" y="84"/>
                    <a:pt x="649" y="43"/>
                  </a:cubicBezTo>
                  <a:cubicBezTo>
                    <a:pt x="732" y="1"/>
                    <a:pt x="858" y="43"/>
                    <a:pt x="984" y="43"/>
                  </a:cubicBezTo>
                  <a:cubicBezTo>
                    <a:pt x="1004" y="210"/>
                    <a:pt x="1046" y="336"/>
                    <a:pt x="1046" y="461"/>
                  </a:cubicBezTo>
                  <a:cubicBezTo>
                    <a:pt x="1067" y="2093"/>
                    <a:pt x="1088" y="3704"/>
                    <a:pt x="1088" y="5315"/>
                  </a:cubicBezTo>
                  <a:cubicBezTo>
                    <a:pt x="1088" y="7094"/>
                    <a:pt x="1067" y="8893"/>
                    <a:pt x="1046" y="10672"/>
                  </a:cubicBezTo>
                  <a:cubicBezTo>
                    <a:pt x="1067" y="10902"/>
                    <a:pt x="1088" y="11195"/>
                    <a:pt x="1088" y="115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6968875" y="3122263"/>
              <a:ext cx="102025" cy="149625"/>
            </a:xfrm>
            <a:custGeom>
              <a:avLst/>
              <a:gdLst/>
              <a:ahLst/>
              <a:cxnLst/>
              <a:rect l="l" t="t" r="r" b="b"/>
              <a:pathLst>
                <a:path w="4081" h="5985" extrusionOk="0">
                  <a:moveTo>
                    <a:pt x="1151" y="858"/>
                  </a:moveTo>
                  <a:cubicBezTo>
                    <a:pt x="1632" y="691"/>
                    <a:pt x="2072" y="544"/>
                    <a:pt x="2490" y="419"/>
                  </a:cubicBezTo>
                  <a:cubicBezTo>
                    <a:pt x="2804" y="335"/>
                    <a:pt x="3118" y="272"/>
                    <a:pt x="3411" y="461"/>
                  </a:cubicBezTo>
                  <a:cubicBezTo>
                    <a:pt x="3725" y="670"/>
                    <a:pt x="3955" y="942"/>
                    <a:pt x="3934" y="1381"/>
                  </a:cubicBezTo>
                  <a:cubicBezTo>
                    <a:pt x="3913" y="2323"/>
                    <a:pt x="3913" y="3243"/>
                    <a:pt x="3913" y="4185"/>
                  </a:cubicBezTo>
                  <a:cubicBezTo>
                    <a:pt x="3913" y="4541"/>
                    <a:pt x="3871" y="4917"/>
                    <a:pt x="3976" y="5273"/>
                  </a:cubicBezTo>
                  <a:cubicBezTo>
                    <a:pt x="4081" y="5608"/>
                    <a:pt x="3871" y="5901"/>
                    <a:pt x="3516" y="5922"/>
                  </a:cubicBezTo>
                  <a:cubicBezTo>
                    <a:pt x="3181" y="5984"/>
                    <a:pt x="2888" y="5775"/>
                    <a:pt x="2825" y="5461"/>
                  </a:cubicBezTo>
                  <a:cubicBezTo>
                    <a:pt x="2804" y="5231"/>
                    <a:pt x="2804" y="5022"/>
                    <a:pt x="2804" y="4771"/>
                  </a:cubicBezTo>
                  <a:cubicBezTo>
                    <a:pt x="2825" y="3871"/>
                    <a:pt x="2867" y="2971"/>
                    <a:pt x="2867" y="2051"/>
                  </a:cubicBezTo>
                  <a:cubicBezTo>
                    <a:pt x="2867" y="1883"/>
                    <a:pt x="2825" y="1695"/>
                    <a:pt x="2825" y="1507"/>
                  </a:cubicBezTo>
                  <a:cubicBezTo>
                    <a:pt x="2156" y="1402"/>
                    <a:pt x="1674" y="1779"/>
                    <a:pt x="1130" y="2114"/>
                  </a:cubicBezTo>
                  <a:cubicBezTo>
                    <a:pt x="1130" y="2762"/>
                    <a:pt x="1109" y="3453"/>
                    <a:pt x="1109" y="4101"/>
                  </a:cubicBezTo>
                  <a:cubicBezTo>
                    <a:pt x="1109" y="4331"/>
                    <a:pt x="1109" y="4541"/>
                    <a:pt x="1088" y="4771"/>
                  </a:cubicBezTo>
                  <a:cubicBezTo>
                    <a:pt x="1026" y="5127"/>
                    <a:pt x="796" y="5336"/>
                    <a:pt x="524" y="5294"/>
                  </a:cubicBezTo>
                  <a:cubicBezTo>
                    <a:pt x="272" y="5273"/>
                    <a:pt x="63" y="5064"/>
                    <a:pt x="0" y="4729"/>
                  </a:cubicBezTo>
                  <a:lnTo>
                    <a:pt x="0" y="4457"/>
                  </a:lnTo>
                  <a:cubicBezTo>
                    <a:pt x="63" y="3264"/>
                    <a:pt x="105" y="2030"/>
                    <a:pt x="168" y="837"/>
                  </a:cubicBezTo>
                  <a:cubicBezTo>
                    <a:pt x="168" y="628"/>
                    <a:pt x="252" y="377"/>
                    <a:pt x="356" y="210"/>
                  </a:cubicBezTo>
                  <a:cubicBezTo>
                    <a:pt x="461" y="0"/>
                    <a:pt x="796" y="0"/>
                    <a:pt x="900" y="210"/>
                  </a:cubicBezTo>
                  <a:cubicBezTo>
                    <a:pt x="984" y="377"/>
                    <a:pt x="1068" y="586"/>
                    <a:pt x="1151" y="8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6406550" y="3128013"/>
              <a:ext cx="85300" cy="186250"/>
            </a:xfrm>
            <a:custGeom>
              <a:avLst/>
              <a:gdLst/>
              <a:ahLst/>
              <a:cxnLst/>
              <a:rect l="l" t="t" r="r" b="b"/>
              <a:pathLst>
                <a:path w="3412" h="7450" extrusionOk="0">
                  <a:moveTo>
                    <a:pt x="1026" y="3955"/>
                  </a:moveTo>
                  <a:cubicBezTo>
                    <a:pt x="1026" y="4499"/>
                    <a:pt x="1005" y="5022"/>
                    <a:pt x="1005" y="5524"/>
                  </a:cubicBezTo>
                  <a:lnTo>
                    <a:pt x="1005" y="5859"/>
                  </a:lnTo>
                  <a:cubicBezTo>
                    <a:pt x="1068" y="6257"/>
                    <a:pt x="1340" y="6466"/>
                    <a:pt x="1737" y="6319"/>
                  </a:cubicBezTo>
                  <a:cubicBezTo>
                    <a:pt x="2030" y="6215"/>
                    <a:pt x="2302" y="6068"/>
                    <a:pt x="2574" y="5943"/>
                  </a:cubicBezTo>
                  <a:cubicBezTo>
                    <a:pt x="2700" y="5880"/>
                    <a:pt x="2804" y="5754"/>
                    <a:pt x="2930" y="5754"/>
                  </a:cubicBezTo>
                  <a:cubicBezTo>
                    <a:pt x="3076" y="5713"/>
                    <a:pt x="3223" y="5775"/>
                    <a:pt x="3306" y="5880"/>
                  </a:cubicBezTo>
                  <a:cubicBezTo>
                    <a:pt x="3390" y="5964"/>
                    <a:pt x="3411" y="6131"/>
                    <a:pt x="3411" y="6278"/>
                  </a:cubicBezTo>
                  <a:cubicBezTo>
                    <a:pt x="3411" y="6340"/>
                    <a:pt x="3348" y="6424"/>
                    <a:pt x="3286" y="6487"/>
                  </a:cubicBezTo>
                  <a:cubicBezTo>
                    <a:pt x="2595" y="7114"/>
                    <a:pt x="1821" y="7449"/>
                    <a:pt x="879" y="7177"/>
                  </a:cubicBezTo>
                  <a:cubicBezTo>
                    <a:pt x="314" y="7031"/>
                    <a:pt x="1" y="6591"/>
                    <a:pt x="1" y="6026"/>
                  </a:cubicBezTo>
                  <a:cubicBezTo>
                    <a:pt x="1" y="4918"/>
                    <a:pt x="63" y="3767"/>
                    <a:pt x="84" y="2637"/>
                  </a:cubicBezTo>
                  <a:cubicBezTo>
                    <a:pt x="84" y="2449"/>
                    <a:pt x="189" y="2281"/>
                    <a:pt x="273" y="2093"/>
                  </a:cubicBezTo>
                  <a:cubicBezTo>
                    <a:pt x="398" y="1758"/>
                    <a:pt x="566" y="1402"/>
                    <a:pt x="628" y="1068"/>
                  </a:cubicBezTo>
                  <a:cubicBezTo>
                    <a:pt x="838" y="314"/>
                    <a:pt x="1319" y="0"/>
                    <a:pt x="1988" y="42"/>
                  </a:cubicBezTo>
                  <a:lnTo>
                    <a:pt x="2344" y="42"/>
                  </a:lnTo>
                  <a:cubicBezTo>
                    <a:pt x="2972" y="105"/>
                    <a:pt x="3223" y="419"/>
                    <a:pt x="3244" y="1047"/>
                  </a:cubicBezTo>
                  <a:cubicBezTo>
                    <a:pt x="3286" y="1674"/>
                    <a:pt x="3014" y="2135"/>
                    <a:pt x="2595" y="2532"/>
                  </a:cubicBezTo>
                  <a:cubicBezTo>
                    <a:pt x="2156" y="2930"/>
                    <a:pt x="1674" y="3285"/>
                    <a:pt x="1235" y="3683"/>
                  </a:cubicBezTo>
                  <a:cubicBezTo>
                    <a:pt x="1235" y="3746"/>
                    <a:pt x="1151" y="3809"/>
                    <a:pt x="1026" y="3955"/>
                  </a:cubicBezTo>
                  <a:close/>
                  <a:moveTo>
                    <a:pt x="2428" y="837"/>
                  </a:moveTo>
                  <a:cubicBezTo>
                    <a:pt x="2177" y="858"/>
                    <a:pt x="2009" y="816"/>
                    <a:pt x="1842" y="879"/>
                  </a:cubicBezTo>
                  <a:cubicBezTo>
                    <a:pt x="1737" y="942"/>
                    <a:pt x="1612" y="1068"/>
                    <a:pt x="1591" y="1193"/>
                  </a:cubicBezTo>
                  <a:cubicBezTo>
                    <a:pt x="1528" y="1612"/>
                    <a:pt x="1319" y="2009"/>
                    <a:pt x="1151" y="2386"/>
                  </a:cubicBezTo>
                  <a:cubicBezTo>
                    <a:pt x="1130" y="2428"/>
                    <a:pt x="1151" y="2532"/>
                    <a:pt x="1193" y="2658"/>
                  </a:cubicBezTo>
                  <a:cubicBezTo>
                    <a:pt x="1821" y="2197"/>
                    <a:pt x="2470" y="1800"/>
                    <a:pt x="2428" y="83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6784750" y="3156263"/>
              <a:ext cx="89475" cy="139175"/>
            </a:xfrm>
            <a:custGeom>
              <a:avLst/>
              <a:gdLst/>
              <a:ahLst/>
              <a:cxnLst/>
              <a:rect l="l" t="t" r="r" b="b"/>
              <a:pathLst>
                <a:path w="3579" h="5567" extrusionOk="0">
                  <a:moveTo>
                    <a:pt x="1067" y="1319"/>
                  </a:moveTo>
                  <a:cubicBezTo>
                    <a:pt x="1339" y="1193"/>
                    <a:pt x="1465" y="1151"/>
                    <a:pt x="1591" y="1088"/>
                  </a:cubicBezTo>
                  <a:cubicBezTo>
                    <a:pt x="1883" y="984"/>
                    <a:pt x="2176" y="879"/>
                    <a:pt x="2490" y="837"/>
                  </a:cubicBezTo>
                  <a:cubicBezTo>
                    <a:pt x="3327" y="691"/>
                    <a:pt x="3578" y="942"/>
                    <a:pt x="3578" y="1779"/>
                  </a:cubicBezTo>
                  <a:cubicBezTo>
                    <a:pt x="3578" y="2741"/>
                    <a:pt x="3557" y="3704"/>
                    <a:pt x="3536" y="4666"/>
                  </a:cubicBezTo>
                  <a:cubicBezTo>
                    <a:pt x="3536" y="4813"/>
                    <a:pt x="3536" y="4959"/>
                    <a:pt x="3495" y="5085"/>
                  </a:cubicBezTo>
                  <a:cubicBezTo>
                    <a:pt x="3474" y="5336"/>
                    <a:pt x="3264" y="5503"/>
                    <a:pt x="3034" y="5545"/>
                  </a:cubicBezTo>
                  <a:cubicBezTo>
                    <a:pt x="2804" y="5566"/>
                    <a:pt x="2532" y="5357"/>
                    <a:pt x="2511" y="5085"/>
                  </a:cubicBezTo>
                  <a:cubicBezTo>
                    <a:pt x="2490" y="4855"/>
                    <a:pt x="2490" y="4645"/>
                    <a:pt x="2490" y="4415"/>
                  </a:cubicBezTo>
                  <a:cubicBezTo>
                    <a:pt x="2490" y="3599"/>
                    <a:pt x="2511" y="2762"/>
                    <a:pt x="2532" y="1988"/>
                  </a:cubicBezTo>
                  <a:cubicBezTo>
                    <a:pt x="2302" y="1779"/>
                    <a:pt x="2155" y="1883"/>
                    <a:pt x="1967" y="1988"/>
                  </a:cubicBezTo>
                  <a:cubicBezTo>
                    <a:pt x="1486" y="2323"/>
                    <a:pt x="1277" y="2825"/>
                    <a:pt x="1130" y="3306"/>
                  </a:cubicBezTo>
                  <a:cubicBezTo>
                    <a:pt x="1047" y="3516"/>
                    <a:pt x="1026" y="3767"/>
                    <a:pt x="963" y="3976"/>
                  </a:cubicBezTo>
                  <a:cubicBezTo>
                    <a:pt x="921" y="4143"/>
                    <a:pt x="712" y="4290"/>
                    <a:pt x="503" y="4290"/>
                  </a:cubicBezTo>
                  <a:cubicBezTo>
                    <a:pt x="314" y="4290"/>
                    <a:pt x="84" y="4122"/>
                    <a:pt x="42" y="3934"/>
                  </a:cubicBezTo>
                  <a:cubicBezTo>
                    <a:pt x="21" y="3829"/>
                    <a:pt x="0" y="3704"/>
                    <a:pt x="0" y="3599"/>
                  </a:cubicBezTo>
                  <a:cubicBezTo>
                    <a:pt x="42" y="2616"/>
                    <a:pt x="105" y="1611"/>
                    <a:pt x="189" y="628"/>
                  </a:cubicBezTo>
                  <a:cubicBezTo>
                    <a:pt x="210" y="440"/>
                    <a:pt x="314" y="251"/>
                    <a:pt x="419" y="105"/>
                  </a:cubicBezTo>
                  <a:cubicBezTo>
                    <a:pt x="503" y="21"/>
                    <a:pt x="670" y="0"/>
                    <a:pt x="816" y="21"/>
                  </a:cubicBezTo>
                  <a:cubicBezTo>
                    <a:pt x="921" y="42"/>
                    <a:pt x="1047" y="210"/>
                    <a:pt x="1047" y="314"/>
                  </a:cubicBezTo>
                  <a:cubicBezTo>
                    <a:pt x="1109" y="628"/>
                    <a:pt x="1067" y="900"/>
                    <a:pt x="1067" y="13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6680125" y="3102913"/>
              <a:ext cx="77450" cy="187275"/>
            </a:xfrm>
            <a:custGeom>
              <a:avLst/>
              <a:gdLst/>
              <a:ahLst/>
              <a:cxnLst/>
              <a:rect l="l" t="t" r="r" b="b"/>
              <a:pathLst>
                <a:path w="3098" h="7491" extrusionOk="0">
                  <a:moveTo>
                    <a:pt x="1151" y="2909"/>
                  </a:moveTo>
                  <a:cubicBezTo>
                    <a:pt x="1444" y="2699"/>
                    <a:pt x="1654" y="2553"/>
                    <a:pt x="1884" y="2365"/>
                  </a:cubicBezTo>
                  <a:cubicBezTo>
                    <a:pt x="2156" y="2176"/>
                    <a:pt x="2428" y="2092"/>
                    <a:pt x="2763" y="2176"/>
                  </a:cubicBezTo>
                  <a:cubicBezTo>
                    <a:pt x="2951" y="2239"/>
                    <a:pt x="3097" y="2323"/>
                    <a:pt x="3097" y="2511"/>
                  </a:cubicBezTo>
                  <a:cubicBezTo>
                    <a:pt x="3097" y="2637"/>
                    <a:pt x="3014" y="2783"/>
                    <a:pt x="2930" y="2888"/>
                  </a:cubicBezTo>
                  <a:cubicBezTo>
                    <a:pt x="2825" y="2992"/>
                    <a:pt x="2679" y="3013"/>
                    <a:pt x="2574" y="3097"/>
                  </a:cubicBezTo>
                  <a:cubicBezTo>
                    <a:pt x="1654" y="3725"/>
                    <a:pt x="1068" y="4561"/>
                    <a:pt x="1047" y="5712"/>
                  </a:cubicBezTo>
                  <a:cubicBezTo>
                    <a:pt x="1047" y="6047"/>
                    <a:pt x="1047" y="6382"/>
                    <a:pt x="1026" y="6717"/>
                  </a:cubicBezTo>
                  <a:cubicBezTo>
                    <a:pt x="1026" y="6884"/>
                    <a:pt x="963" y="7072"/>
                    <a:pt x="900" y="7198"/>
                  </a:cubicBezTo>
                  <a:cubicBezTo>
                    <a:pt x="817" y="7386"/>
                    <a:pt x="545" y="7491"/>
                    <a:pt x="398" y="7407"/>
                  </a:cubicBezTo>
                  <a:cubicBezTo>
                    <a:pt x="273" y="7344"/>
                    <a:pt x="126" y="7219"/>
                    <a:pt x="63" y="7093"/>
                  </a:cubicBezTo>
                  <a:cubicBezTo>
                    <a:pt x="1" y="6989"/>
                    <a:pt x="1" y="6800"/>
                    <a:pt x="1" y="6675"/>
                  </a:cubicBezTo>
                  <a:cubicBezTo>
                    <a:pt x="63" y="4729"/>
                    <a:pt x="105" y="2825"/>
                    <a:pt x="168" y="900"/>
                  </a:cubicBezTo>
                  <a:cubicBezTo>
                    <a:pt x="168" y="712"/>
                    <a:pt x="210" y="502"/>
                    <a:pt x="273" y="314"/>
                  </a:cubicBezTo>
                  <a:cubicBezTo>
                    <a:pt x="314" y="126"/>
                    <a:pt x="545" y="0"/>
                    <a:pt x="733" y="21"/>
                  </a:cubicBezTo>
                  <a:cubicBezTo>
                    <a:pt x="921" y="63"/>
                    <a:pt x="1110" y="230"/>
                    <a:pt x="1130" y="419"/>
                  </a:cubicBezTo>
                  <a:cubicBezTo>
                    <a:pt x="1151" y="544"/>
                    <a:pt x="1130" y="712"/>
                    <a:pt x="1130" y="837"/>
                  </a:cubicBezTo>
                  <a:cubicBezTo>
                    <a:pt x="1130" y="1381"/>
                    <a:pt x="1110" y="1904"/>
                    <a:pt x="1110" y="2469"/>
                  </a:cubicBezTo>
                  <a:cubicBezTo>
                    <a:pt x="1068" y="2574"/>
                    <a:pt x="1130" y="2699"/>
                    <a:pt x="1151" y="29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6903475" y="3155213"/>
              <a:ext cx="30900" cy="114575"/>
            </a:xfrm>
            <a:custGeom>
              <a:avLst/>
              <a:gdLst/>
              <a:ahLst/>
              <a:cxnLst/>
              <a:rect l="l" t="t" r="r" b="b"/>
              <a:pathLst>
                <a:path w="1236" h="4583" extrusionOk="0">
                  <a:moveTo>
                    <a:pt x="1131" y="2386"/>
                  </a:moveTo>
                  <a:cubicBezTo>
                    <a:pt x="1173" y="2888"/>
                    <a:pt x="1194" y="3411"/>
                    <a:pt x="1215" y="3892"/>
                  </a:cubicBezTo>
                  <a:cubicBezTo>
                    <a:pt x="1235" y="4269"/>
                    <a:pt x="1089" y="4457"/>
                    <a:pt x="775" y="4499"/>
                  </a:cubicBezTo>
                  <a:cubicBezTo>
                    <a:pt x="440" y="4583"/>
                    <a:pt x="147" y="4394"/>
                    <a:pt x="64" y="4081"/>
                  </a:cubicBezTo>
                  <a:cubicBezTo>
                    <a:pt x="43" y="3955"/>
                    <a:pt x="1" y="3788"/>
                    <a:pt x="1" y="3662"/>
                  </a:cubicBezTo>
                  <a:cubicBezTo>
                    <a:pt x="43" y="2783"/>
                    <a:pt x="43" y="1863"/>
                    <a:pt x="64" y="963"/>
                  </a:cubicBezTo>
                  <a:cubicBezTo>
                    <a:pt x="64" y="817"/>
                    <a:pt x="85" y="628"/>
                    <a:pt x="106" y="482"/>
                  </a:cubicBezTo>
                  <a:cubicBezTo>
                    <a:pt x="189" y="189"/>
                    <a:pt x="399" y="0"/>
                    <a:pt x="629" y="21"/>
                  </a:cubicBezTo>
                  <a:cubicBezTo>
                    <a:pt x="838" y="63"/>
                    <a:pt x="1026" y="210"/>
                    <a:pt x="1089" y="440"/>
                  </a:cubicBezTo>
                  <a:cubicBezTo>
                    <a:pt x="1110" y="628"/>
                    <a:pt x="1131" y="837"/>
                    <a:pt x="1131" y="1026"/>
                  </a:cubicBezTo>
                  <a:cubicBezTo>
                    <a:pt x="1152" y="1465"/>
                    <a:pt x="1152" y="1925"/>
                    <a:pt x="1131" y="23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6888850" y="3055313"/>
              <a:ext cx="45525" cy="41850"/>
            </a:xfrm>
            <a:custGeom>
              <a:avLst/>
              <a:gdLst/>
              <a:ahLst/>
              <a:cxnLst/>
              <a:rect l="l" t="t" r="r" b="b"/>
              <a:pathLst>
                <a:path w="1821" h="1674" extrusionOk="0">
                  <a:moveTo>
                    <a:pt x="837" y="1674"/>
                  </a:moveTo>
                  <a:cubicBezTo>
                    <a:pt x="691" y="1653"/>
                    <a:pt x="523" y="1674"/>
                    <a:pt x="377" y="1590"/>
                  </a:cubicBezTo>
                  <a:cubicBezTo>
                    <a:pt x="251" y="1528"/>
                    <a:pt x="63" y="1381"/>
                    <a:pt x="42" y="1256"/>
                  </a:cubicBezTo>
                  <a:cubicBezTo>
                    <a:pt x="0" y="1004"/>
                    <a:pt x="0" y="691"/>
                    <a:pt x="84" y="419"/>
                  </a:cubicBezTo>
                  <a:cubicBezTo>
                    <a:pt x="147" y="126"/>
                    <a:pt x="544" y="0"/>
                    <a:pt x="858" y="105"/>
                  </a:cubicBezTo>
                  <a:cubicBezTo>
                    <a:pt x="1130" y="209"/>
                    <a:pt x="1360" y="356"/>
                    <a:pt x="1590" y="523"/>
                  </a:cubicBezTo>
                  <a:cubicBezTo>
                    <a:pt x="1800" y="711"/>
                    <a:pt x="1820" y="963"/>
                    <a:pt x="1737" y="1235"/>
                  </a:cubicBezTo>
                  <a:cubicBezTo>
                    <a:pt x="1674" y="1465"/>
                    <a:pt x="1486" y="1590"/>
                    <a:pt x="1256" y="1632"/>
                  </a:cubicBezTo>
                  <a:cubicBezTo>
                    <a:pt x="1130" y="1653"/>
                    <a:pt x="1025" y="1653"/>
                    <a:pt x="837" y="16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6218750" y="2864825"/>
              <a:ext cx="1112625" cy="650900"/>
            </a:xfrm>
            <a:custGeom>
              <a:avLst/>
              <a:gdLst/>
              <a:ahLst/>
              <a:cxnLst/>
              <a:rect l="l" t="t" r="r" b="b"/>
              <a:pathLst>
                <a:path w="44505" h="26036" extrusionOk="0">
                  <a:moveTo>
                    <a:pt x="12186" y="0"/>
                  </a:moveTo>
                  <a:cubicBezTo>
                    <a:pt x="12086" y="0"/>
                    <a:pt x="11986" y="4"/>
                    <a:pt x="11885" y="13"/>
                  </a:cubicBezTo>
                  <a:cubicBezTo>
                    <a:pt x="11773" y="19"/>
                    <a:pt x="11659" y="22"/>
                    <a:pt x="11545" y="22"/>
                  </a:cubicBezTo>
                  <a:cubicBezTo>
                    <a:pt x="11315" y="22"/>
                    <a:pt x="11083" y="13"/>
                    <a:pt x="10859" y="13"/>
                  </a:cubicBezTo>
                  <a:cubicBezTo>
                    <a:pt x="10148" y="13"/>
                    <a:pt x="9458" y="180"/>
                    <a:pt x="8830" y="473"/>
                  </a:cubicBezTo>
                  <a:cubicBezTo>
                    <a:pt x="8411" y="640"/>
                    <a:pt x="7993" y="724"/>
                    <a:pt x="7512" y="724"/>
                  </a:cubicBezTo>
                  <a:cubicBezTo>
                    <a:pt x="5901" y="661"/>
                    <a:pt x="4269" y="661"/>
                    <a:pt x="2678" y="619"/>
                  </a:cubicBezTo>
                  <a:cubicBezTo>
                    <a:pt x="2651" y="618"/>
                    <a:pt x="2624" y="618"/>
                    <a:pt x="2597" y="618"/>
                  </a:cubicBezTo>
                  <a:cubicBezTo>
                    <a:pt x="1938" y="618"/>
                    <a:pt x="1334" y="855"/>
                    <a:pt x="691" y="996"/>
                  </a:cubicBezTo>
                  <a:cubicBezTo>
                    <a:pt x="628" y="996"/>
                    <a:pt x="607" y="1059"/>
                    <a:pt x="586" y="1080"/>
                  </a:cubicBezTo>
                  <a:cubicBezTo>
                    <a:pt x="586" y="1582"/>
                    <a:pt x="565" y="2063"/>
                    <a:pt x="565" y="2523"/>
                  </a:cubicBezTo>
                  <a:lnTo>
                    <a:pt x="481" y="11562"/>
                  </a:lnTo>
                  <a:cubicBezTo>
                    <a:pt x="481" y="12106"/>
                    <a:pt x="460" y="12629"/>
                    <a:pt x="251" y="13153"/>
                  </a:cubicBezTo>
                  <a:cubicBezTo>
                    <a:pt x="168" y="13362"/>
                    <a:pt x="168" y="13592"/>
                    <a:pt x="168" y="13822"/>
                  </a:cubicBezTo>
                  <a:cubicBezTo>
                    <a:pt x="105" y="16124"/>
                    <a:pt x="84" y="18425"/>
                    <a:pt x="63" y="20727"/>
                  </a:cubicBezTo>
                  <a:cubicBezTo>
                    <a:pt x="63" y="20936"/>
                    <a:pt x="0" y="21145"/>
                    <a:pt x="84" y="21334"/>
                  </a:cubicBezTo>
                  <a:cubicBezTo>
                    <a:pt x="460" y="22129"/>
                    <a:pt x="168" y="22966"/>
                    <a:pt x="398" y="23740"/>
                  </a:cubicBezTo>
                  <a:cubicBezTo>
                    <a:pt x="314" y="24075"/>
                    <a:pt x="398" y="24430"/>
                    <a:pt x="565" y="24744"/>
                  </a:cubicBezTo>
                  <a:cubicBezTo>
                    <a:pt x="607" y="24807"/>
                    <a:pt x="565" y="24933"/>
                    <a:pt x="565" y="25079"/>
                  </a:cubicBezTo>
                  <a:cubicBezTo>
                    <a:pt x="984" y="25079"/>
                    <a:pt x="1339" y="25079"/>
                    <a:pt x="1716" y="25100"/>
                  </a:cubicBezTo>
                  <a:cubicBezTo>
                    <a:pt x="1866" y="25111"/>
                    <a:pt x="2016" y="25114"/>
                    <a:pt x="2166" y="25114"/>
                  </a:cubicBezTo>
                  <a:cubicBezTo>
                    <a:pt x="2396" y="25114"/>
                    <a:pt x="2627" y="25106"/>
                    <a:pt x="2857" y="25106"/>
                  </a:cubicBezTo>
                  <a:cubicBezTo>
                    <a:pt x="3341" y="25106"/>
                    <a:pt x="3822" y="25140"/>
                    <a:pt x="4289" y="25351"/>
                  </a:cubicBezTo>
                  <a:cubicBezTo>
                    <a:pt x="4352" y="25393"/>
                    <a:pt x="4394" y="25393"/>
                    <a:pt x="4457" y="25393"/>
                  </a:cubicBezTo>
                  <a:cubicBezTo>
                    <a:pt x="4591" y="25388"/>
                    <a:pt x="4725" y="25387"/>
                    <a:pt x="4859" y="25387"/>
                  </a:cubicBezTo>
                  <a:cubicBezTo>
                    <a:pt x="5480" y="25387"/>
                    <a:pt x="6096" y="25426"/>
                    <a:pt x="6713" y="25426"/>
                  </a:cubicBezTo>
                  <a:cubicBezTo>
                    <a:pt x="7208" y="25426"/>
                    <a:pt x="7703" y="25401"/>
                    <a:pt x="8202" y="25309"/>
                  </a:cubicBezTo>
                  <a:cubicBezTo>
                    <a:pt x="8537" y="25267"/>
                    <a:pt x="8872" y="25225"/>
                    <a:pt x="9207" y="25225"/>
                  </a:cubicBezTo>
                  <a:cubicBezTo>
                    <a:pt x="10190" y="25225"/>
                    <a:pt x="11152" y="25267"/>
                    <a:pt x="12115" y="25288"/>
                  </a:cubicBezTo>
                  <a:cubicBezTo>
                    <a:pt x="12345" y="25288"/>
                    <a:pt x="12596" y="25288"/>
                    <a:pt x="12764" y="25393"/>
                  </a:cubicBezTo>
                  <a:cubicBezTo>
                    <a:pt x="13161" y="25581"/>
                    <a:pt x="13538" y="25581"/>
                    <a:pt x="13956" y="25581"/>
                  </a:cubicBezTo>
                  <a:cubicBezTo>
                    <a:pt x="16739" y="25623"/>
                    <a:pt x="19564" y="25686"/>
                    <a:pt x="22367" y="25728"/>
                  </a:cubicBezTo>
                  <a:cubicBezTo>
                    <a:pt x="23832" y="25749"/>
                    <a:pt x="25318" y="25790"/>
                    <a:pt x="26782" y="25811"/>
                  </a:cubicBezTo>
                  <a:cubicBezTo>
                    <a:pt x="27089" y="25811"/>
                    <a:pt x="27396" y="25802"/>
                    <a:pt x="27697" y="25802"/>
                  </a:cubicBezTo>
                  <a:cubicBezTo>
                    <a:pt x="27847" y="25802"/>
                    <a:pt x="27996" y="25804"/>
                    <a:pt x="28142" y="25811"/>
                  </a:cubicBezTo>
                  <a:cubicBezTo>
                    <a:pt x="29712" y="25832"/>
                    <a:pt x="31260" y="25895"/>
                    <a:pt x="32829" y="25937"/>
                  </a:cubicBezTo>
                  <a:cubicBezTo>
                    <a:pt x="33373" y="25958"/>
                    <a:pt x="33896" y="26000"/>
                    <a:pt x="34461" y="26000"/>
                  </a:cubicBezTo>
                  <a:cubicBezTo>
                    <a:pt x="34781" y="26000"/>
                    <a:pt x="35101" y="26036"/>
                    <a:pt x="35413" y="26036"/>
                  </a:cubicBezTo>
                  <a:cubicBezTo>
                    <a:pt x="35631" y="26036"/>
                    <a:pt x="35845" y="26018"/>
                    <a:pt x="36052" y="25958"/>
                  </a:cubicBezTo>
                  <a:cubicBezTo>
                    <a:pt x="36462" y="25859"/>
                    <a:pt x="36834" y="25825"/>
                    <a:pt x="37228" y="25825"/>
                  </a:cubicBezTo>
                  <a:cubicBezTo>
                    <a:pt x="37336" y="25825"/>
                    <a:pt x="37445" y="25828"/>
                    <a:pt x="37558" y="25832"/>
                  </a:cubicBezTo>
                  <a:cubicBezTo>
                    <a:pt x="38437" y="25832"/>
                    <a:pt x="39274" y="25895"/>
                    <a:pt x="40132" y="25895"/>
                  </a:cubicBezTo>
                  <a:cubicBezTo>
                    <a:pt x="40362" y="25895"/>
                    <a:pt x="40592" y="25895"/>
                    <a:pt x="40780" y="25811"/>
                  </a:cubicBezTo>
                  <a:cubicBezTo>
                    <a:pt x="41115" y="25686"/>
                    <a:pt x="41429" y="25686"/>
                    <a:pt x="41785" y="25686"/>
                  </a:cubicBezTo>
                  <a:cubicBezTo>
                    <a:pt x="42119" y="25707"/>
                    <a:pt x="42433" y="25728"/>
                    <a:pt x="42789" y="25749"/>
                  </a:cubicBezTo>
                  <a:cubicBezTo>
                    <a:pt x="42977" y="25477"/>
                    <a:pt x="42935" y="25163"/>
                    <a:pt x="42956" y="24849"/>
                  </a:cubicBezTo>
                  <a:cubicBezTo>
                    <a:pt x="42977" y="24472"/>
                    <a:pt x="42894" y="24075"/>
                    <a:pt x="43040" y="23740"/>
                  </a:cubicBezTo>
                  <a:cubicBezTo>
                    <a:pt x="43249" y="23196"/>
                    <a:pt x="43249" y="22652"/>
                    <a:pt x="43270" y="22066"/>
                  </a:cubicBezTo>
                  <a:cubicBezTo>
                    <a:pt x="43291" y="21501"/>
                    <a:pt x="43207" y="20936"/>
                    <a:pt x="43521" y="20413"/>
                  </a:cubicBezTo>
                  <a:cubicBezTo>
                    <a:pt x="43584" y="20308"/>
                    <a:pt x="43584" y="20141"/>
                    <a:pt x="43584" y="19995"/>
                  </a:cubicBezTo>
                  <a:cubicBezTo>
                    <a:pt x="43626" y="19116"/>
                    <a:pt x="43626" y="19116"/>
                    <a:pt x="43186" y="18467"/>
                  </a:cubicBezTo>
                  <a:lnTo>
                    <a:pt x="43186" y="18383"/>
                  </a:lnTo>
                  <a:cubicBezTo>
                    <a:pt x="43270" y="18300"/>
                    <a:pt x="43312" y="18195"/>
                    <a:pt x="43396" y="18111"/>
                  </a:cubicBezTo>
                  <a:cubicBezTo>
                    <a:pt x="43793" y="17672"/>
                    <a:pt x="43710" y="17316"/>
                    <a:pt x="43207" y="17044"/>
                  </a:cubicBezTo>
                  <a:cubicBezTo>
                    <a:pt x="43019" y="16940"/>
                    <a:pt x="42768" y="16919"/>
                    <a:pt x="42726" y="16626"/>
                  </a:cubicBezTo>
                  <a:cubicBezTo>
                    <a:pt x="42873" y="16186"/>
                    <a:pt x="43375" y="16396"/>
                    <a:pt x="43605" y="16207"/>
                  </a:cubicBezTo>
                  <a:cubicBezTo>
                    <a:pt x="43898" y="15454"/>
                    <a:pt x="43940" y="14743"/>
                    <a:pt x="43940" y="13989"/>
                  </a:cubicBezTo>
                  <a:cubicBezTo>
                    <a:pt x="43940" y="13236"/>
                    <a:pt x="43940" y="12441"/>
                    <a:pt x="44003" y="11688"/>
                  </a:cubicBezTo>
                  <a:cubicBezTo>
                    <a:pt x="44044" y="10767"/>
                    <a:pt x="44065" y="9847"/>
                    <a:pt x="44212" y="8968"/>
                  </a:cubicBezTo>
                  <a:cubicBezTo>
                    <a:pt x="44505" y="7231"/>
                    <a:pt x="44505" y="5620"/>
                    <a:pt x="44442" y="3967"/>
                  </a:cubicBezTo>
                  <a:cubicBezTo>
                    <a:pt x="44421" y="3423"/>
                    <a:pt x="44358" y="2837"/>
                    <a:pt x="44316" y="2314"/>
                  </a:cubicBezTo>
                  <a:cubicBezTo>
                    <a:pt x="43898" y="2189"/>
                    <a:pt x="43563" y="2042"/>
                    <a:pt x="43207" y="2000"/>
                  </a:cubicBezTo>
                  <a:cubicBezTo>
                    <a:pt x="42496" y="1937"/>
                    <a:pt x="41847" y="1665"/>
                    <a:pt x="41178" y="1477"/>
                  </a:cubicBezTo>
                  <a:cubicBezTo>
                    <a:pt x="39525" y="1017"/>
                    <a:pt x="39399" y="849"/>
                    <a:pt x="37537" y="849"/>
                  </a:cubicBezTo>
                  <a:cubicBezTo>
                    <a:pt x="36763" y="849"/>
                    <a:pt x="35947" y="829"/>
                    <a:pt x="35152" y="829"/>
                  </a:cubicBezTo>
                  <a:cubicBezTo>
                    <a:pt x="34566" y="829"/>
                    <a:pt x="33980" y="766"/>
                    <a:pt x="33394" y="598"/>
                  </a:cubicBezTo>
                  <a:cubicBezTo>
                    <a:pt x="33206" y="536"/>
                    <a:pt x="32955" y="494"/>
                    <a:pt x="32725" y="494"/>
                  </a:cubicBezTo>
                  <a:lnTo>
                    <a:pt x="28728" y="410"/>
                  </a:lnTo>
                  <a:cubicBezTo>
                    <a:pt x="28498" y="410"/>
                    <a:pt x="28247" y="410"/>
                    <a:pt x="28038" y="494"/>
                  </a:cubicBezTo>
                  <a:cubicBezTo>
                    <a:pt x="27117" y="787"/>
                    <a:pt x="26259" y="1163"/>
                    <a:pt x="25276" y="1226"/>
                  </a:cubicBezTo>
                  <a:cubicBezTo>
                    <a:pt x="24996" y="1366"/>
                    <a:pt x="24709" y="1405"/>
                    <a:pt x="24418" y="1405"/>
                  </a:cubicBezTo>
                  <a:cubicBezTo>
                    <a:pt x="24231" y="1405"/>
                    <a:pt x="24042" y="1389"/>
                    <a:pt x="23853" y="1373"/>
                  </a:cubicBezTo>
                  <a:cubicBezTo>
                    <a:pt x="23288" y="1373"/>
                    <a:pt x="22744" y="1331"/>
                    <a:pt x="22158" y="1331"/>
                  </a:cubicBezTo>
                  <a:cubicBezTo>
                    <a:pt x="22012" y="1331"/>
                    <a:pt x="21865" y="1320"/>
                    <a:pt x="21724" y="1320"/>
                  </a:cubicBezTo>
                  <a:cubicBezTo>
                    <a:pt x="21583" y="1320"/>
                    <a:pt x="21447" y="1331"/>
                    <a:pt x="21321" y="1373"/>
                  </a:cubicBezTo>
                  <a:cubicBezTo>
                    <a:pt x="20987" y="1477"/>
                    <a:pt x="20673" y="1477"/>
                    <a:pt x="20317" y="1477"/>
                  </a:cubicBezTo>
                  <a:cubicBezTo>
                    <a:pt x="19773" y="1477"/>
                    <a:pt x="19250" y="1456"/>
                    <a:pt x="18706" y="1435"/>
                  </a:cubicBezTo>
                  <a:cubicBezTo>
                    <a:pt x="18266" y="1393"/>
                    <a:pt x="17785" y="1456"/>
                    <a:pt x="17388" y="1163"/>
                  </a:cubicBezTo>
                  <a:cubicBezTo>
                    <a:pt x="17325" y="1121"/>
                    <a:pt x="17178" y="1121"/>
                    <a:pt x="17053" y="1080"/>
                  </a:cubicBezTo>
                  <a:cubicBezTo>
                    <a:pt x="16457" y="1060"/>
                    <a:pt x="15914" y="758"/>
                    <a:pt x="15310" y="758"/>
                  </a:cubicBezTo>
                  <a:cubicBezTo>
                    <a:pt x="15257" y="758"/>
                    <a:pt x="15203" y="761"/>
                    <a:pt x="15149" y="766"/>
                  </a:cubicBezTo>
                  <a:cubicBezTo>
                    <a:pt x="15023" y="766"/>
                    <a:pt x="14898" y="661"/>
                    <a:pt x="14751" y="619"/>
                  </a:cubicBezTo>
                  <a:cubicBezTo>
                    <a:pt x="13942" y="318"/>
                    <a:pt x="13082" y="0"/>
                    <a:pt x="1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4" name="Google Shape;314;p35"/>
          <p:cNvGrpSpPr/>
          <p:nvPr/>
        </p:nvGrpSpPr>
        <p:grpSpPr>
          <a:xfrm rot="625986">
            <a:off x="7433078" y="1273877"/>
            <a:ext cx="482225" cy="539980"/>
            <a:chOff x="1835200" y="3337050"/>
            <a:chExt cx="279350" cy="312825"/>
          </a:xfrm>
        </p:grpSpPr>
        <p:sp>
          <p:nvSpPr>
            <p:cNvPr id="315" name="Google Shape;315;p35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93998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517" y="1262230"/>
            <a:ext cx="3309085" cy="1285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n-GB" sz="2400">
                <a:solidFill>
                  <a:schemeClr val="accent3"/>
                </a:solidFill>
                <a:latin typeface="Patrick Hand" panose="020B0604020202020204" charset="0"/>
              </a:rPr>
              <a:t>1.</a:t>
            </a:r>
            <a:r>
              <a:rPr lang="en-GB" sz="2400">
                <a:latin typeface="Patrick Hand" panose="020B0604020202020204" charset="0"/>
              </a:rPr>
              <a:t> Nói tên các việc làm trong tranh. Cho biết những việc làm đó ảnh hưởng đến môi trường như thế nào.</a:t>
            </a:r>
            <a:endParaRPr lang="en-US" sz="2400">
              <a:latin typeface="Patrick Hand" panose="020B060402020202020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197814"/>
            <a:ext cx="2353427" cy="2241360"/>
          </a:xfrm>
          <a:prstGeom prst="roundRect">
            <a:avLst>
              <a:gd name="adj" fmla="val 3908"/>
            </a:avLst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60"/>
          <a:stretch/>
        </p:blipFill>
        <p:spPr>
          <a:xfrm>
            <a:off x="6221866" y="197813"/>
            <a:ext cx="2341328" cy="2238741"/>
          </a:xfrm>
          <a:prstGeom prst="roundRect">
            <a:avLst>
              <a:gd name="adj" fmla="val 3007"/>
            </a:avLst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2548" y="2517732"/>
            <a:ext cx="2353427" cy="2229754"/>
          </a:xfrm>
          <a:prstGeom prst="roundRect">
            <a:avLst>
              <a:gd name="adj" fmla="val 5915"/>
            </a:avLst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21866" y="2517731"/>
            <a:ext cx="2341328" cy="2229665"/>
          </a:xfrm>
          <a:prstGeom prst="roundRect">
            <a:avLst>
              <a:gd name="adj" fmla="val 7904"/>
            </a:avLst>
          </a:prstGeom>
        </p:spPr>
      </p:pic>
      <p:pic>
        <p:nvPicPr>
          <p:cNvPr id="2052" name="Picture 4" descr="Children talking clipart 9 » Clipart Stati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99673">
                        <a14:foregroundMark x1="53595" y1="44608" x2="72712" y2="62990"/>
                        <a14:foregroundMark x1="72712" y1="62990" x2="63072" y2="88725"/>
                        <a14:foregroundMark x1="62092" y1="91667" x2="62092" y2="96078"/>
                        <a14:foregroundMark x1="65686" y1="90686" x2="66013" y2="97059"/>
                        <a14:foregroundMark x1="61765" y1="90931" x2="61438" y2="95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4259" y="1904938"/>
            <a:ext cx="4489749" cy="2993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952851" y="540893"/>
            <a:ext cx="5859948" cy="220691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961728" y="127974"/>
            <a:ext cx="1779725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232072" y="153745"/>
            <a:ext cx="725025" cy="723262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296472" y="1091109"/>
            <a:ext cx="5079770" cy="10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b="1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</a:t>
            </a:r>
            <a:r>
              <a:rPr lang="en-US" sz="2400" b="1">
                <a:solidFill>
                  <a:schemeClr val="bg1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Em đã làm gì để góp phần giữ gìn môi trường sạch đẹp?</a:t>
            </a:r>
            <a:endParaRPr lang="vi-VN" sz="2400">
              <a:solidFill>
                <a:schemeClr val="bg1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93" y="1990984"/>
            <a:ext cx="2741391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7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/>
          </p:nvPr>
        </p:nvSpPr>
        <p:spPr>
          <a:xfrm>
            <a:off x="1977720" y="2234421"/>
            <a:ext cx="5023841" cy="157904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CỦNG CỐ </a:t>
            </a:r>
            <a:b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GB" sz="8000">
                <a:solidFill>
                  <a:schemeClr val="accent3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 HỌC</a:t>
            </a:r>
            <a:endParaRPr sz="8000">
              <a:solidFill>
                <a:schemeClr val="accent3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829" name="Google Shape;1829;p67"/>
          <p:cNvGrpSpPr/>
          <p:nvPr/>
        </p:nvGrpSpPr>
        <p:grpSpPr>
          <a:xfrm rot="-9026948">
            <a:off x="878321" y="1918074"/>
            <a:ext cx="1068245" cy="1196185"/>
            <a:chOff x="1835200" y="3337050"/>
            <a:chExt cx="279350" cy="312825"/>
          </a:xfrm>
        </p:grpSpPr>
        <p:sp>
          <p:nvSpPr>
            <p:cNvPr id="1830" name="Google Shape;1830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3" name="Google Shape;1833;p67"/>
          <p:cNvGrpSpPr/>
          <p:nvPr/>
        </p:nvGrpSpPr>
        <p:grpSpPr>
          <a:xfrm rot="2964127">
            <a:off x="7155347" y="1918073"/>
            <a:ext cx="1068254" cy="1196197"/>
            <a:chOff x="1835200" y="3337050"/>
            <a:chExt cx="279350" cy="312825"/>
          </a:xfrm>
        </p:grpSpPr>
        <p:sp>
          <p:nvSpPr>
            <p:cNvPr id="1834" name="Google Shape;1834;p67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7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7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37" name="Google Shape;1837;p67"/>
          <p:cNvGrpSpPr/>
          <p:nvPr/>
        </p:nvGrpSpPr>
        <p:grpSpPr>
          <a:xfrm>
            <a:off x="3791250" y="376083"/>
            <a:ext cx="1561487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06342" y="3023945"/>
            <a:ext cx="1337730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45899"/>
            <a:ext cx="1293273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38" y="708642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/>
              <a:t>thank you!</a:t>
            </a:r>
            <a:endParaRPr sz="1150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Here is where your presentation begins</a:t>
            </a:r>
            <a:endParaRPr/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70</Words>
  <Application>Microsoft Office PowerPoint</Application>
  <PresentationFormat>On-screen Show (16:9)</PresentationFormat>
  <Paragraphs>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Patrick Hand SC</vt:lpstr>
      <vt:lpstr>Patrick Hand</vt:lpstr>
      <vt:lpstr>Cambria</vt:lpstr>
      <vt:lpstr>Arial</vt:lpstr>
      <vt:lpstr>English Language Grammar Rules by Slidesgo</vt:lpstr>
      <vt:lpstr>Bài 15:  NHỮNG CON SAO BIỂN</vt:lpstr>
      <vt:lpstr>TIẾT 4 Bảo vệ môi trường</vt:lpstr>
      <vt:lpstr>PowerPoint Presentation</vt:lpstr>
      <vt:lpstr>PowerPoint Presentation</vt:lpstr>
      <vt:lpstr>CỦNG CỐ  BÀI HỌC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Language Grammar Rules</dc:title>
  <dc:creator>Adminstrator</dc:creator>
  <cp:lastModifiedBy>Administrator</cp:lastModifiedBy>
  <cp:revision>43</cp:revision>
  <dcterms:modified xsi:type="dcterms:W3CDTF">2026-03-17T13:44:38Z</dcterms:modified>
</cp:coreProperties>
</file>