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5" r:id="rId4"/>
    <p:sldId id="266" r:id="rId5"/>
    <p:sldId id="267" r:id="rId6"/>
  </p:sldIdLst>
  <p:sldSz cx="12192000" cy="6858000"/>
  <p:notesSz cx="6858000" cy="9144000"/>
  <p:embeddedFontLst>
    <p:embeddedFont>
      <p:font typeface="Cookie" panose="020B0604020202020204" charset="0"/>
      <p:regular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customschemas.google.com/relationships/presentationmetadata" Target="meta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8" name="Google Shape;44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1" name="Google Shape;44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3" name="Google Shape;44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rgbClr val="E36C09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36" name="Google Shape;736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8" name="Google Shape;738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0" name="Google Shape;740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1" name="Google Shape;741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42" name="Google Shape;742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4" name="Google Shape;744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5" name="Google Shape;745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7" name="Google Shape;747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8" name="Google Shape;748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0" name="Google Shape;750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51" name="Google Shape;751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3" name="Google Shape;753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4" name="Google Shape;754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6" name="Google Shape;756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8" name="Google Shape;758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8"/>
          <p:cNvSpPr txBox="1"/>
          <p:nvPr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807" name="Google Shape;807;p2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08" name="Google Shape;808;p2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1" name="Google Shape;871;p2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72" name="Google Shape;872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4" name="Google Shape;874;p2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875" name="Google Shape;875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2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886" name="Google Shape;886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2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0" name="Google Shape;890;p2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891" name="Google Shape;891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Cookie"/>
                  <a:ea typeface="Cookie"/>
                  <a:cs typeface="Cookie"/>
                  <a:sym typeface="Cookie"/>
                </a:rPr>
                <a:t>CHỦ ĐỀ 11</a:t>
              </a:r>
              <a:endParaRPr/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ĐỘ DÀI VÀ ĐƠN VỊ ĐO ĐỘ DÀI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TIỀN VIỆT NAM</a:t>
            </a:r>
            <a:endParaRPr/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326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55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ĐỀ- XI- MÉT. MÉT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KI-LÔ-MÉT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" name="Google Shape;4454;p10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sp>
        <p:nvSpPr>
          <p:cNvPr id="4455" name="Google Shape;4455;p10"/>
          <p:cNvSpPr/>
          <p:nvPr/>
        </p:nvSpPr>
        <p:spPr>
          <a:xfrm>
            <a:off x="3585891" y="643936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56" name="Google Shape;4456;p10"/>
          <p:cNvGrpSpPr/>
          <p:nvPr/>
        </p:nvGrpSpPr>
        <p:grpSpPr>
          <a:xfrm>
            <a:off x="2967936" y="589072"/>
            <a:ext cx="1905202" cy="570588"/>
            <a:chOff x="1183343" y="1464304"/>
            <a:chExt cx="1905202" cy="570588"/>
          </a:xfrm>
        </p:grpSpPr>
        <p:sp>
          <p:nvSpPr>
            <p:cNvPr id="4457" name="Google Shape;4457;p10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458" name="Google Shape;4458;p10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4459" name="Google Shape;4459;p10"/>
          <p:cNvSpPr txBox="1"/>
          <p:nvPr/>
        </p:nvSpPr>
        <p:spPr>
          <a:xfrm>
            <a:off x="1234227" y="1673787"/>
            <a:ext cx="9474068" cy="1131848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	2 dm + 3 dm = 5 dm			4 m + 6 m = 10 m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5 dm – 3 dm = 2 dm			10 m – 6 m = 4 m    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60" name="Google Shape;4460;p10"/>
          <p:cNvGrpSpPr/>
          <p:nvPr/>
        </p:nvGrpSpPr>
        <p:grpSpPr>
          <a:xfrm>
            <a:off x="1326162" y="3184970"/>
            <a:ext cx="10693773" cy="1508984"/>
            <a:chOff x="2353055" y="2078841"/>
            <a:chExt cx="10693773" cy="1508984"/>
          </a:xfrm>
        </p:grpSpPr>
        <p:sp>
          <p:nvSpPr>
            <p:cNvPr id="4461" name="Google Shape;4461;p10"/>
            <p:cNvSpPr txBox="1"/>
            <p:nvPr/>
          </p:nvSpPr>
          <p:spPr>
            <a:xfrm>
              <a:off x="2353055" y="2078841"/>
              <a:ext cx="10693773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 dm + 8 dm =                dm		26 dm + 45 dm =              dm</a:t>
              </a:r>
              <a:endParaRPr/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65 m – 30 m =                m			51 m – 16 m =              m</a:t>
              </a:r>
              <a:endParaRPr/>
            </a:p>
          </p:txBody>
        </p:sp>
        <p:sp>
          <p:nvSpPr>
            <p:cNvPr id="4462" name="Google Shape;4462;p10"/>
            <p:cNvSpPr/>
            <p:nvPr/>
          </p:nvSpPr>
          <p:spPr>
            <a:xfrm>
              <a:off x="4608858" y="2246029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3" name="Google Shape;4463;p10"/>
            <p:cNvSpPr/>
            <p:nvPr/>
          </p:nvSpPr>
          <p:spPr>
            <a:xfrm>
              <a:off x="4608858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4" name="Google Shape;4464;p10"/>
            <p:cNvSpPr/>
            <p:nvPr/>
          </p:nvSpPr>
          <p:spPr>
            <a:xfrm>
              <a:off x="10352196" y="2231281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5" name="Google Shape;4465;p10"/>
            <p:cNvSpPr/>
            <p:nvPr/>
          </p:nvSpPr>
          <p:spPr>
            <a:xfrm>
              <a:off x="10012992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66" name="Google Shape;4466;p10"/>
          <p:cNvSpPr txBox="1"/>
          <p:nvPr/>
        </p:nvSpPr>
        <p:spPr>
          <a:xfrm>
            <a:off x="3778984" y="3379434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4467" name="Google Shape;4467;p10"/>
          <p:cNvSpPr txBox="1"/>
          <p:nvPr/>
        </p:nvSpPr>
        <p:spPr>
          <a:xfrm>
            <a:off x="3763114" y="413151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  <p:sp>
        <p:nvSpPr>
          <p:cNvPr id="4468" name="Google Shape;4468;p10"/>
          <p:cNvSpPr txBox="1"/>
          <p:nvPr/>
        </p:nvSpPr>
        <p:spPr>
          <a:xfrm>
            <a:off x="9535771" y="336690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</a:t>
            </a:r>
            <a:endParaRPr/>
          </a:p>
        </p:txBody>
      </p:sp>
      <p:sp>
        <p:nvSpPr>
          <p:cNvPr id="4469" name="Google Shape;4469;p10"/>
          <p:cNvSpPr txBox="1"/>
          <p:nvPr/>
        </p:nvSpPr>
        <p:spPr>
          <a:xfrm>
            <a:off x="9168370" y="4133857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" name="Google Shape;4474;p11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5" name="Google Shape;4475;p11"/>
          <p:cNvGrpSpPr/>
          <p:nvPr/>
        </p:nvGrpSpPr>
        <p:grpSpPr>
          <a:xfrm>
            <a:off x="2967936" y="700290"/>
            <a:ext cx="7193702" cy="481630"/>
            <a:chOff x="2967936" y="700290"/>
            <a:chExt cx="7193702" cy="481630"/>
          </a:xfrm>
        </p:grpSpPr>
        <p:sp>
          <p:nvSpPr>
            <p:cNvPr id="4476" name="Google Shape;4476;p11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11"/>
            <p:cNvSpPr txBox="1"/>
            <p:nvPr/>
          </p:nvSpPr>
          <p:spPr>
            <a:xfrm>
              <a:off x="3405257" y="720255"/>
              <a:ext cx="67563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và trả lời câu hỏi:</a:t>
              </a:r>
              <a:endParaRPr/>
            </a:p>
          </p:txBody>
        </p:sp>
      </p:grpSp>
      <p:pic>
        <p:nvPicPr>
          <p:cNvPr id="4478" name="Google Shape;447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0680" y="1212270"/>
            <a:ext cx="8969195" cy="2967468"/>
          </a:xfrm>
          <a:prstGeom prst="roundRect">
            <a:avLst>
              <a:gd name="adj" fmla="val 23762"/>
            </a:avLst>
          </a:prstGeom>
          <a:noFill/>
          <a:ln>
            <a:noFill/>
          </a:ln>
        </p:spPr>
      </p:pic>
      <p:sp>
        <p:nvSpPr>
          <p:cNvPr id="4479" name="Google Shape;4479;p11"/>
          <p:cNvSpPr txBox="1"/>
          <p:nvPr/>
        </p:nvSpPr>
        <p:spPr>
          <a:xfrm>
            <a:off x="988142" y="4380271"/>
            <a:ext cx="945964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đi đến cầu trượt rồi ra bập bênh. Rô – bốt cần đi bao nhiêu mét?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0" name="Google Shape;4480;p11"/>
          <p:cNvSpPr txBox="1"/>
          <p:nvPr/>
        </p:nvSpPr>
        <p:spPr>
          <a:xfrm>
            <a:off x="3569110" y="5104859"/>
            <a:ext cx="35012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 m + 15 m =  45 m</a:t>
            </a:r>
            <a:endParaRPr/>
          </a:p>
        </p:txBody>
      </p:sp>
      <p:sp>
        <p:nvSpPr>
          <p:cNvPr id="4481" name="Google Shape;4481;p11"/>
          <p:cNvSpPr txBox="1"/>
          <p:nvPr/>
        </p:nvSpPr>
        <p:spPr>
          <a:xfrm>
            <a:off x="988142" y="5829447"/>
            <a:ext cx="39741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Rô- bốt phải đi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45 m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6" name="Google Shape;4486;p12"/>
          <p:cNvGrpSpPr/>
          <p:nvPr/>
        </p:nvGrpSpPr>
        <p:grpSpPr>
          <a:xfrm>
            <a:off x="805176" y="165881"/>
            <a:ext cx="10187765" cy="1015800"/>
            <a:chOff x="2967936" y="602271"/>
            <a:chExt cx="10187765" cy="1015800"/>
          </a:xfrm>
        </p:grpSpPr>
        <p:sp>
          <p:nvSpPr>
            <p:cNvPr id="4487" name="Google Shape;4487;p12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12"/>
            <p:cNvSpPr txBox="1"/>
            <p:nvPr/>
          </p:nvSpPr>
          <p:spPr>
            <a:xfrm>
              <a:off x="3449501" y="602271"/>
              <a:ext cx="97062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Nam, Việt và Rô – bốt cùng chơi đá cầu. Nam đá quả cầu bay xa 4 m. Việt đá quả cầu bay ra xa 5 m. Rô – bốt đá quả c</a:t>
              </a:r>
              <a:r>
                <a:rPr lang="en-US" sz="2400">
                  <a:solidFill>
                    <a:schemeClr val="dk1"/>
                  </a:solidFill>
                </a:rPr>
                <a:t>ầ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 bay xa 7 m. </a:t>
              </a:r>
              <a:endParaRPr/>
            </a:p>
          </p:txBody>
        </p:sp>
      </p:grpSp>
      <p:pic>
        <p:nvPicPr>
          <p:cNvPr id="4489" name="Google Shape;44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044" y="1542250"/>
            <a:ext cx="6365912" cy="23370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0" name="Google Shape;4490;p12"/>
          <p:cNvCxnSpPr/>
          <p:nvPr/>
        </p:nvCxnSpPr>
        <p:spPr>
          <a:xfrm>
            <a:off x="6848505" y="681563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1" name="Google Shape;4491;p12"/>
          <p:cNvCxnSpPr/>
          <p:nvPr/>
        </p:nvCxnSpPr>
        <p:spPr>
          <a:xfrm>
            <a:off x="10107897" y="711059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2" name="Google Shape;4492;p12"/>
          <p:cNvCxnSpPr/>
          <p:nvPr/>
        </p:nvCxnSpPr>
        <p:spPr>
          <a:xfrm>
            <a:off x="1352529" y="129772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3" name="Google Shape;4493;p12"/>
          <p:cNvCxnSpPr/>
          <p:nvPr/>
        </p:nvCxnSpPr>
        <p:spPr>
          <a:xfrm>
            <a:off x="4905588" y="1276789"/>
            <a:ext cx="549455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4" name="Google Shape;4494;p12"/>
          <p:cNvCxnSpPr/>
          <p:nvPr/>
        </p:nvCxnSpPr>
        <p:spPr>
          <a:xfrm>
            <a:off x="5587971" y="1297729"/>
            <a:ext cx="1177806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5" name="Google Shape;4495;p12"/>
          <p:cNvCxnSpPr/>
          <p:nvPr/>
        </p:nvCxnSpPr>
        <p:spPr>
          <a:xfrm>
            <a:off x="9339820" y="127678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96" name="Google Shape;4496;p12"/>
          <p:cNvSpPr txBox="1"/>
          <p:nvPr/>
        </p:nvSpPr>
        <p:spPr>
          <a:xfrm>
            <a:off x="7366996" y="1662574"/>
            <a:ext cx="39456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đá quả cầu bay xa nhất?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7" name="Google Shape;4497;p12"/>
          <p:cNvSpPr txBox="1"/>
          <p:nvPr/>
        </p:nvSpPr>
        <p:spPr>
          <a:xfrm>
            <a:off x="7366996" y="2493571"/>
            <a:ext cx="3063659" cy="11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Rô-bốt đá xa nhất.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( 7 m &gt; 5m &gt; 2m)</a:t>
            </a:r>
            <a:endParaRPr/>
          </a:p>
        </p:txBody>
      </p:sp>
      <p:sp>
        <p:nvSpPr>
          <p:cNvPr id="4498" name="Google Shape;4498;p12"/>
          <p:cNvSpPr txBox="1"/>
          <p:nvPr/>
        </p:nvSpPr>
        <p:spPr>
          <a:xfrm>
            <a:off x="1023837" y="3905433"/>
            <a:ext cx="72451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Việt đá quả cầu bay xa hơn Nam bao nhiêu mét?</a:t>
            </a:r>
            <a:endParaRPr/>
          </a:p>
        </p:txBody>
      </p:sp>
      <p:sp>
        <p:nvSpPr>
          <p:cNvPr id="4499" name="Google Shape;4499;p12"/>
          <p:cNvSpPr txBox="1"/>
          <p:nvPr/>
        </p:nvSpPr>
        <p:spPr>
          <a:xfrm>
            <a:off x="2423374" y="4194026"/>
            <a:ext cx="5513882" cy="223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Việt đá quả cầu xa hơn Nam số mét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 – 4 = 1 (m)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Đáp số: 1 m.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Widescreen</PresentationFormat>
  <Paragraphs>35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Noto Sans Symbols</vt:lpstr>
      <vt:lpstr>Arial</vt:lpstr>
      <vt:lpstr>Calibri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Phạm Thanh Hằng (ADAS – GV)</dc:creator>
  <cp:lastModifiedBy>Administrator</cp:lastModifiedBy>
  <cp:revision>1</cp:revision>
  <dcterms:created xsi:type="dcterms:W3CDTF">2021-06-02T01:34:28Z</dcterms:created>
  <dcterms:modified xsi:type="dcterms:W3CDTF">2026-03-17T13:25:40Z</dcterms:modified>
</cp:coreProperties>
</file>