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Cookie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Phạm Thanh Hằng (ADAS – GV)</dc:creator>
  <cp:lastModifiedBy>Administrator</cp:lastModifiedBy>
  <cp:revision>1</cp:revision>
  <dcterms:created xsi:type="dcterms:W3CDTF">2021-06-02T01:34:28Z</dcterms:created>
  <dcterms:modified xsi:type="dcterms:W3CDTF">2026-03-17T13:29:07Z</dcterms:modified>
</cp:coreProperties>
</file>