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03" r:id="rId4"/>
    <p:sldId id="317" r:id="rId5"/>
    <p:sldId id="325" r:id="rId6"/>
    <p:sldId id="326" r:id="rId7"/>
    <p:sldId id="290" r:id="rId8"/>
    <p:sldId id="299" r:id="rId9"/>
    <p:sldId id="30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 varScale="1">
        <p:scale>
          <a:sx n="90" d="100"/>
          <a:sy n="9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89319" y="1555531"/>
            <a:ext cx="6195927" cy="3344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115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262</cp:revision>
  <dcterms:created xsi:type="dcterms:W3CDTF">2021-06-02T01:34:28Z</dcterms:created>
  <dcterms:modified xsi:type="dcterms:W3CDTF">2026-03-17T13:33:29Z</dcterms:modified>
</cp:coreProperties>
</file>