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2" r:id="rId3"/>
    <p:sldId id="303" r:id="rId4"/>
    <p:sldId id="317" r:id="rId5"/>
    <p:sldId id="325" r:id="rId6"/>
    <p:sldId id="326" r:id="rId7"/>
    <p:sldId id="290" r:id="rId8"/>
    <p:sldId id="299" r:id="rId9"/>
    <p:sldId id="327" r:id="rId10"/>
    <p:sldId id="304"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1" autoAdjust="0"/>
    <p:restoredTop sz="94308" autoAdjust="0"/>
  </p:normalViewPr>
  <p:slideViewPr>
    <p:cSldViewPr snapToGrid="0">
      <p:cViewPr varScale="1">
        <p:scale>
          <a:sx n="90" d="100"/>
          <a:sy n="90"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17/03/2026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8</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417</Words>
  <Application>Microsoft Office PowerPoint</Application>
  <PresentationFormat>Widescreen</PresentationFormat>
  <Paragraphs>81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276</cp:revision>
  <dcterms:created xsi:type="dcterms:W3CDTF">2021-06-02T01:34:28Z</dcterms:created>
  <dcterms:modified xsi:type="dcterms:W3CDTF">2026-03-17T13:36:43Z</dcterms:modified>
</cp:coreProperties>
</file>