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317" r:id="rId5"/>
    <p:sldId id="325" r:id="rId6"/>
    <p:sldId id="32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5" d="100"/>
          <a:sy n="85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353</Words>
  <Application>Microsoft Office PowerPoint</Application>
  <PresentationFormat>Widescreen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314</cp:revision>
  <dcterms:created xsi:type="dcterms:W3CDTF">2021-06-02T01:34:28Z</dcterms:created>
  <dcterms:modified xsi:type="dcterms:W3CDTF">2026-03-17T13:40:31Z</dcterms:modified>
</cp:coreProperties>
</file>