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7" r:id="rId2"/>
    <p:sldId id="336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A0A87-D74E-4D3C-B644-D136EC19606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B539B-F0F7-4FDC-A953-7D9AA81A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9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549850" y="436800"/>
            <a:ext cx="11092292" cy="5527597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950450" y="305500"/>
            <a:ext cx="8291099" cy="98273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flipH="1">
            <a:off x="11373544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5"/>
          </a:soli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16219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-704196" flipH="1">
            <a:off x="10764644" y="5952226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2"/>
          </a:solidFill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704196" flipH="1">
            <a:off x="10801428" y="5944575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 rot="3120626">
            <a:off x="485773" y="4968452"/>
            <a:ext cx="358018" cy="335911"/>
            <a:chOff x="2495301" y="1749451"/>
            <a:chExt cx="358028" cy="335921"/>
          </a:xfrm>
        </p:grpSpPr>
        <p:sp>
          <p:nvSpPr>
            <p:cNvPr id="22" name="Google Shape;22;p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3120626">
            <a:off x="908698" y="5092552"/>
            <a:ext cx="358018" cy="335911"/>
            <a:chOff x="2495301" y="1749451"/>
            <a:chExt cx="358028" cy="335921"/>
          </a:xfrm>
        </p:grpSpPr>
        <p:sp>
          <p:nvSpPr>
            <p:cNvPr id="27" name="Google Shape;27;p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31;p2"/>
          <p:cNvGrpSpPr/>
          <p:nvPr/>
        </p:nvGrpSpPr>
        <p:grpSpPr>
          <a:xfrm rot="-8363512">
            <a:off x="810461" y="4641111"/>
            <a:ext cx="358038" cy="335930"/>
            <a:chOff x="2495301" y="1749451"/>
            <a:chExt cx="358028" cy="335921"/>
          </a:xfrm>
        </p:grpSpPr>
        <p:sp>
          <p:nvSpPr>
            <p:cNvPr id="32" name="Google Shape;32;p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2"/>
          <p:cNvSpPr/>
          <p:nvPr/>
        </p:nvSpPr>
        <p:spPr>
          <a:xfrm>
            <a:off x="591475" y="5703670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5333108" y="6081505"/>
            <a:ext cx="1508191" cy="116099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976689" y="5721776"/>
            <a:ext cx="2184391" cy="1521061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4673687" y="5358702"/>
            <a:ext cx="2844632" cy="188516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5667762" y="6452726"/>
            <a:ext cx="856468" cy="717020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5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1272900" y="1893825"/>
            <a:ext cx="96462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11975" y="1086700"/>
            <a:ext cx="11143155" cy="4938215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" name="Google Shape;45;p3"/>
          <p:cNvGrpSpPr/>
          <p:nvPr/>
        </p:nvGrpSpPr>
        <p:grpSpPr>
          <a:xfrm>
            <a:off x="1523784" y="1086696"/>
            <a:ext cx="969047" cy="777202"/>
            <a:chOff x="9417497" y="1564911"/>
            <a:chExt cx="967692" cy="776116"/>
          </a:xfrm>
        </p:grpSpPr>
        <p:sp>
          <p:nvSpPr>
            <p:cNvPr id="46" name="Google Shape;46;p3"/>
            <p:cNvSpPr/>
            <p:nvPr/>
          </p:nvSpPr>
          <p:spPr>
            <a:xfrm>
              <a:off x="9921017" y="1988233"/>
              <a:ext cx="464172" cy="297268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9417497" y="1564911"/>
              <a:ext cx="759789" cy="776116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696544" y="1861301"/>
              <a:ext cx="183168" cy="183168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0015296" y="2057859"/>
              <a:ext cx="318886" cy="141184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0118162" y="2087528"/>
              <a:ext cx="114236" cy="35248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0193703" y="2136914"/>
              <a:ext cx="77134" cy="21069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10153102" y="2136914"/>
              <a:ext cx="26579" cy="67174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0222981" y="2166191"/>
              <a:ext cx="33524" cy="87483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3"/>
          <p:cNvGrpSpPr/>
          <p:nvPr/>
        </p:nvGrpSpPr>
        <p:grpSpPr>
          <a:xfrm>
            <a:off x="709567" y="1197851"/>
            <a:ext cx="1101396" cy="960077"/>
            <a:chOff x="8316334" y="844291"/>
            <a:chExt cx="981899" cy="855912"/>
          </a:xfrm>
        </p:grpSpPr>
        <p:sp>
          <p:nvSpPr>
            <p:cNvPr id="55" name="Google Shape;55;p3"/>
            <p:cNvSpPr/>
            <p:nvPr/>
          </p:nvSpPr>
          <p:spPr>
            <a:xfrm>
              <a:off x="8316334" y="1331125"/>
              <a:ext cx="420586" cy="313823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378405" y="1424459"/>
              <a:ext cx="302874" cy="171453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526029" y="1469744"/>
              <a:ext cx="46222" cy="111113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464322" y="1509953"/>
              <a:ext cx="33753" cy="71471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468780" y="1463497"/>
              <a:ext cx="66784" cy="28002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384652" y="1495899"/>
              <a:ext cx="86312" cy="34710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486339" y="844291"/>
              <a:ext cx="811894" cy="855912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753957" y="1161924"/>
              <a:ext cx="220272" cy="220272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3"/>
          <p:cNvGrpSpPr/>
          <p:nvPr/>
        </p:nvGrpSpPr>
        <p:grpSpPr>
          <a:xfrm rot="10800000">
            <a:off x="5477080" y="671351"/>
            <a:ext cx="1237846" cy="872004"/>
            <a:chOff x="621403" y="597265"/>
            <a:chExt cx="1588204" cy="1118814"/>
          </a:xfrm>
        </p:grpSpPr>
        <p:sp>
          <p:nvSpPr>
            <p:cNvPr id="64" name="Google Shape;64;p3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3"/>
          <p:cNvGrpSpPr/>
          <p:nvPr/>
        </p:nvGrpSpPr>
        <p:grpSpPr>
          <a:xfrm flipH="1">
            <a:off x="10316867" y="4890701"/>
            <a:ext cx="1101396" cy="960077"/>
            <a:chOff x="8316334" y="844291"/>
            <a:chExt cx="981899" cy="855912"/>
          </a:xfrm>
        </p:grpSpPr>
        <p:sp>
          <p:nvSpPr>
            <p:cNvPr id="67" name="Google Shape;67;p3"/>
            <p:cNvSpPr/>
            <p:nvPr/>
          </p:nvSpPr>
          <p:spPr>
            <a:xfrm>
              <a:off x="8316334" y="1331125"/>
              <a:ext cx="420586" cy="313823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8378405" y="1424459"/>
              <a:ext cx="302874" cy="171453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526029" y="1469744"/>
              <a:ext cx="46222" cy="111113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8464322" y="1509953"/>
              <a:ext cx="33753" cy="71471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468780" y="1463497"/>
              <a:ext cx="66784" cy="28002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384652" y="1495899"/>
              <a:ext cx="86312" cy="34710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486339" y="844291"/>
              <a:ext cx="811894" cy="855912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753957" y="1161924"/>
              <a:ext cx="220272" cy="220272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p3"/>
          <p:cNvGrpSpPr/>
          <p:nvPr/>
        </p:nvGrpSpPr>
        <p:grpSpPr>
          <a:xfrm flipH="1">
            <a:off x="9639159" y="5308171"/>
            <a:ext cx="969047" cy="777202"/>
            <a:chOff x="9417497" y="1564911"/>
            <a:chExt cx="967692" cy="776116"/>
          </a:xfrm>
        </p:grpSpPr>
        <p:sp>
          <p:nvSpPr>
            <p:cNvPr id="76" name="Google Shape;76;p3"/>
            <p:cNvSpPr/>
            <p:nvPr/>
          </p:nvSpPr>
          <p:spPr>
            <a:xfrm>
              <a:off x="9921017" y="1988233"/>
              <a:ext cx="464172" cy="297268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9417497" y="1564911"/>
              <a:ext cx="759789" cy="776116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9696544" y="1861301"/>
              <a:ext cx="183168" cy="183168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0015296" y="2057859"/>
              <a:ext cx="318886" cy="141184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0118162" y="2087528"/>
              <a:ext cx="114236" cy="35248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0193703" y="2136914"/>
              <a:ext cx="77134" cy="21069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0153102" y="2136914"/>
              <a:ext cx="26579" cy="67174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0222981" y="2166191"/>
              <a:ext cx="33524" cy="87483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" name="Google Shape;84;p3"/>
          <p:cNvGrpSpPr/>
          <p:nvPr/>
        </p:nvGrpSpPr>
        <p:grpSpPr>
          <a:xfrm rot="10800000">
            <a:off x="5558993" y="671351"/>
            <a:ext cx="1237846" cy="872004"/>
            <a:chOff x="621403" y="597265"/>
            <a:chExt cx="1588204" cy="1118814"/>
          </a:xfrm>
        </p:grpSpPr>
        <p:sp>
          <p:nvSpPr>
            <p:cNvPr id="85" name="Google Shape;85;p3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3"/>
          <p:cNvSpPr/>
          <p:nvPr/>
        </p:nvSpPr>
        <p:spPr>
          <a:xfrm rot="7429286">
            <a:off x="82817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/>
          <p:nvPr/>
        </p:nvSpPr>
        <p:spPr>
          <a:xfrm rot="9469379" flipH="1">
            <a:off x="11630998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82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xfrm>
            <a:off x="2069274" y="2719975"/>
            <a:ext cx="80535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69236" y="4124275"/>
            <a:ext cx="80535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4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4216676" y="6210778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4902661" y="6338244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045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269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2266950" y="2036975"/>
            <a:ext cx="7658100" cy="23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subTitle" idx="1"/>
          </p:nvPr>
        </p:nvSpPr>
        <p:spPr>
          <a:xfrm>
            <a:off x="432800" y="5715300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6"/>
          <p:cNvGrpSpPr/>
          <p:nvPr/>
        </p:nvGrpSpPr>
        <p:grpSpPr>
          <a:xfrm>
            <a:off x="2650076" y="1744276"/>
            <a:ext cx="358028" cy="335921"/>
            <a:chOff x="2495301" y="1749451"/>
            <a:chExt cx="358028" cy="335921"/>
          </a:xfrm>
        </p:grpSpPr>
        <p:sp>
          <p:nvSpPr>
            <p:cNvPr id="102" name="Google Shape;102;p6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3120626">
            <a:off x="2081936" y="2126765"/>
            <a:ext cx="358018" cy="335911"/>
            <a:chOff x="2495301" y="1749451"/>
            <a:chExt cx="358028" cy="335921"/>
          </a:xfrm>
        </p:grpSpPr>
        <p:sp>
          <p:nvSpPr>
            <p:cNvPr id="107" name="Google Shape;107;p6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6"/>
          <p:cNvSpPr/>
          <p:nvPr/>
        </p:nvSpPr>
        <p:spPr>
          <a:xfrm>
            <a:off x="3960651" y="4283803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4646636" y="4411269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-83922" y="-17300"/>
            <a:ext cx="250550" cy="788765"/>
          </a:xfrm>
          <a:custGeom>
            <a:avLst/>
            <a:gdLst/>
            <a:ahLst/>
            <a:cxnLst/>
            <a:rect l="l" t="t" r="r" b="b"/>
            <a:pathLst>
              <a:path w="149137" h="469503" extrusionOk="0">
                <a:moveTo>
                  <a:pt x="74513" y="470218"/>
                </a:moveTo>
                <a:cubicBezTo>
                  <a:pt x="33332" y="470218"/>
                  <a:pt x="-56" y="436830"/>
                  <a:pt x="-56" y="395649"/>
                </a:cubicBezTo>
                <a:lnTo>
                  <a:pt x="-56" y="75283"/>
                </a:lnTo>
                <a:cubicBezTo>
                  <a:pt x="-56" y="34102"/>
                  <a:pt x="33332" y="714"/>
                  <a:pt x="74513" y="714"/>
                </a:cubicBezTo>
                <a:cubicBezTo>
                  <a:pt x="115693" y="714"/>
                  <a:pt x="149082" y="34102"/>
                  <a:pt x="149082" y="75283"/>
                </a:cubicBezTo>
                <a:lnTo>
                  <a:pt x="149082" y="395649"/>
                </a:lnTo>
                <a:cubicBezTo>
                  <a:pt x="149082" y="436830"/>
                  <a:pt x="115693" y="470218"/>
                  <a:pt x="74513" y="4702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-148981" y="-100750"/>
            <a:ext cx="648655" cy="1333364"/>
          </a:xfrm>
          <a:custGeom>
            <a:avLst/>
            <a:gdLst/>
            <a:ahLst/>
            <a:cxnLst/>
            <a:rect l="l" t="t" r="r" b="b"/>
            <a:pathLst>
              <a:path w="386104" h="793669" extrusionOk="0">
                <a:moveTo>
                  <a:pt x="131777" y="794382"/>
                </a:moveTo>
                <a:cubicBezTo>
                  <a:pt x="104616" y="794261"/>
                  <a:pt x="77631" y="789917"/>
                  <a:pt x="51802" y="781519"/>
                </a:cubicBezTo>
                <a:cubicBezTo>
                  <a:pt x="12579" y="768964"/>
                  <a:pt x="-9037" y="726991"/>
                  <a:pt x="3510" y="687768"/>
                </a:cubicBezTo>
                <a:cubicBezTo>
                  <a:pt x="3519" y="687759"/>
                  <a:pt x="3519" y="687759"/>
                  <a:pt x="3519" y="687749"/>
                </a:cubicBezTo>
                <a:cubicBezTo>
                  <a:pt x="16074" y="648563"/>
                  <a:pt x="58001" y="626957"/>
                  <a:pt x="97196" y="639466"/>
                </a:cubicBezTo>
                <a:cubicBezTo>
                  <a:pt x="117190" y="646559"/>
                  <a:pt x="138964" y="646913"/>
                  <a:pt x="159181" y="640491"/>
                </a:cubicBezTo>
                <a:cubicBezTo>
                  <a:pt x="198983" y="625857"/>
                  <a:pt x="216786" y="576362"/>
                  <a:pt x="225361" y="552593"/>
                </a:cubicBezTo>
                <a:cubicBezTo>
                  <a:pt x="241394" y="507945"/>
                  <a:pt x="237851" y="473550"/>
                  <a:pt x="231327" y="411192"/>
                </a:cubicBezTo>
                <a:cubicBezTo>
                  <a:pt x="229835" y="396278"/>
                  <a:pt x="228157" y="380525"/>
                  <a:pt x="226666" y="363375"/>
                </a:cubicBezTo>
                <a:cubicBezTo>
                  <a:pt x="218463" y="265456"/>
                  <a:pt x="218463" y="167026"/>
                  <a:pt x="226666" y="69107"/>
                </a:cubicBezTo>
                <a:cubicBezTo>
                  <a:pt x="230078" y="28085"/>
                  <a:pt x="266085" y="-2413"/>
                  <a:pt x="307107" y="970"/>
                </a:cubicBezTo>
                <a:cubicBezTo>
                  <a:pt x="348157" y="4335"/>
                  <a:pt x="378702" y="40333"/>
                  <a:pt x="375338" y="81374"/>
                </a:cubicBezTo>
                <a:cubicBezTo>
                  <a:pt x="375338" y="81393"/>
                  <a:pt x="375338" y="81402"/>
                  <a:pt x="375338" y="81411"/>
                </a:cubicBezTo>
                <a:cubicBezTo>
                  <a:pt x="367788" y="170950"/>
                  <a:pt x="367788" y="260973"/>
                  <a:pt x="375338" y="350511"/>
                </a:cubicBezTo>
                <a:cubicBezTo>
                  <a:pt x="376736" y="366730"/>
                  <a:pt x="378321" y="381644"/>
                  <a:pt x="379812" y="395719"/>
                </a:cubicBezTo>
                <a:cubicBezTo>
                  <a:pt x="387082" y="465813"/>
                  <a:pt x="393421" y="526214"/>
                  <a:pt x="365737" y="603206"/>
                </a:cubicBezTo>
                <a:cubicBezTo>
                  <a:pt x="352035" y="641050"/>
                  <a:pt x="315776" y="741718"/>
                  <a:pt x="210913" y="780307"/>
                </a:cubicBezTo>
                <a:cubicBezTo>
                  <a:pt x="185588" y="789675"/>
                  <a:pt x="158780" y="794448"/>
                  <a:pt x="131777" y="7943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-149120" y="-63677"/>
            <a:ext cx="1124604" cy="1651769"/>
          </a:xfrm>
          <a:custGeom>
            <a:avLst/>
            <a:gdLst/>
            <a:ahLst/>
            <a:cxnLst/>
            <a:rect l="l" t="t" r="r" b="b"/>
            <a:pathLst>
              <a:path w="669407" h="983196" extrusionOk="0">
                <a:moveTo>
                  <a:pt x="74535" y="983910"/>
                </a:moveTo>
                <a:cubicBezTo>
                  <a:pt x="34035" y="983920"/>
                  <a:pt x="926" y="951603"/>
                  <a:pt x="-34" y="911113"/>
                </a:cubicBezTo>
                <a:cubicBezTo>
                  <a:pt x="-1022" y="869941"/>
                  <a:pt x="31546" y="835761"/>
                  <a:pt x="72717" y="834773"/>
                </a:cubicBezTo>
                <a:cubicBezTo>
                  <a:pt x="72736" y="834773"/>
                  <a:pt x="72745" y="834773"/>
                  <a:pt x="72764" y="834773"/>
                </a:cubicBezTo>
                <a:cubicBezTo>
                  <a:pt x="133071" y="833468"/>
                  <a:pt x="247907" y="818927"/>
                  <a:pt x="339907" y="737554"/>
                </a:cubicBezTo>
                <a:cubicBezTo>
                  <a:pt x="411865" y="673891"/>
                  <a:pt x="437872" y="597737"/>
                  <a:pt x="467885" y="509653"/>
                </a:cubicBezTo>
                <a:cubicBezTo>
                  <a:pt x="514090" y="372390"/>
                  <a:pt x="529992" y="226748"/>
                  <a:pt x="514491" y="82746"/>
                </a:cubicBezTo>
                <a:cubicBezTo>
                  <a:pt x="510371" y="41771"/>
                  <a:pt x="540254" y="5214"/>
                  <a:pt x="581230" y="1093"/>
                </a:cubicBezTo>
                <a:cubicBezTo>
                  <a:pt x="581230" y="1093"/>
                  <a:pt x="581230" y="1093"/>
                  <a:pt x="581230" y="1093"/>
                </a:cubicBezTo>
                <a:cubicBezTo>
                  <a:pt x="622206" y="-3027"/>
                  <a:pt x="658763" y="26857"/>
                  <a:pt x="662882" y="67832"/>
                </a:cubicBezTo>
                <a:cubicBezTo>
                  <a:pt x="662882" y="67832"/>
                  <a:pt x="662882" y="67832"/>
                  <a:pt x="662882" y="67832"/>
                </a:cubicBezTo>
                <a:cubicBezTo>
                  <a:pt x="680481" y="233152"/>
                  <a:pt x="662072" y="400316"/>
                  <a:pt x="608914" y="557843"/>
                </a:cubicBezTo>
                <a:cubicBezTo>
                  <a:pt x="576662" y="652359"/>
                  <a:pt x="540124" y="759365"/>
                  <a:pt x="438617" y="849220"/>
                </a:cubicBezTo>
                <a:cubicBezTo>
                  <a:pt x="344008" y="933110"/>
                  <a:pt x="214910" y="980741"/>
                  <a:pt x="76026" y="9839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-121226" y="-91457"/>
            <a:ext cx="1548034" cy="1985839"/>
          </a:xfrm>
          <a:custGeom>
            <a:avLst/>
            <a:gdLst/>
            <a:ahLst/>
            <a:cxnLst/>
            <a:rect l="l" t="t" r="r" b="b"/>
            <a:pathLst>
              <a:path w="921449" h="1182047" extrusionOk="0">
                <a:moveTo>
                  <a:pt x="74528" y="1182762"/>
                </a:moveTo>
                <a:cubicBezTo>
                  <a:pt x="33916" y="1182771"/>
                  <a:pt x="770" y="1150287"/>
                  <a:pt x="-41" y="1109684"/>
                </a:cubicBezTo>
                <a:cubicBezTo>
                  <a:pt x="-870" y="1068531"/>
                  <a:pt x="31791" y="1034491"/>
                  <a:pt x="72944" y="1033624"/>
                </a:cubicBezTo>
                <a:cubicBezTo>
                  <a:pt x="210392" y="1031778"/>
                  <a:pt x="344075" y="988463"/>
                  <a:pt x="456507" y="909373"/>
                </a:cubicBezTo>
                <a:cubicBezTo>
                  <a:pt x="618414" y="793885"/>
                  <a:pt x="679281" y="635893"/>
                  <a:pt x="711905" y="551070"/>
                </a:cubicBezTo>
                <a:cubicBezTo>
                  <a:pt x="768102" y="402809"/>
                  <a:pt x="785654" y="242682"/>
                  <a:pt x="762891" y="85761"/>
                </a:cubicBezTo>
                <a:cubicBezTo>
                  <a:pt x="757084" y="44990"/>
                  <a:pt x="785420" y="7231"/>
                  <a:pt x="826191" y="1414"/>
                </a:cubicBezTo>
                <a:cubicBezTo>
                  <a:pt x="826219" y="1414"/>
                  <a:pt x="826247" y="1405"/>
                  <a:pt x="826275" y="1405"/>
                </a:cubicBezTo>
                <a:cubicBezTo>
                  <a:pt x="866905" y="-4131"/>
                  <a:pt x="904386" y="24186"/>
                  <a:pt x="910165" y="64789"/>
                </a:cubicBezTo>
                <a:cubicBezTo>
                  <a:pt x="936618" y="246904"/>
                  <a:pt x="916149" y="432767"/>
                  <a:pt x="850696" y="604760"/>
                </a:cubicBezTo>
                <a:cubicBezTo>
                  <a:pt x="815090" y="697039"/>
                  <a:pt x="741080" y="889240"/>
                  <a:pt x="543100" y="1030734"/>
                </a:cubicBezTo>
                <a:cubicBezTo>
                  <a:pt x="406285" y="1127320"/>
                  <a:pt x="243473" y="1180310"/>
                  <a:pt x="76019" y="11827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-177425" y="-45107"/>
            <a:ext cx="2022434" cy="2292157"/>
          </a:xfrm>
          <a:custGeom>
            <a:avLst/>
            <a:gdLst/>
            <a:ahLst/>
            <a:cxnLst/>
            <a:rect l="l" t="t" r="r" b="b"/>
            <a:pathLst>
              <a:path w="1203830" h="1364379" extrusionOk="0">
                <a:moveTo>
                  <a:pt x="74786" y="1365092"/>
                </a:moveTo>
                <a:cubicBezTo>
                  <a:pt x="35954" y="1365232"/>
                  <a:pt x="3517" y="1335554"/>
                  <a:pt x="217" y="1296862"/>
                </a:cubicBezTo>
                <a:cubicBezTo>
                  <a:pt x="-3278" y="1255830"/>
                  <a:pt x="27146" y="1219739"/>
                  <a:pt x="68168" y="1216234"/>
                </a:cubicBezTo>
                <a:cubicBezTo>
                  <a:pt x="224567" y="1203213"/>
                  <a:pt x="376464" y="1157316"/>
                  <a:pt x="513903" y="1081544"/>
                </a:cubicBezTo>
                <a:cubicBezTo>
                  <a:pt x="575702" y="1047522"/>
                  <a:pt x="763615" y="943965"/>
                  <a:pt x="901101" y="725944"/>
                </a:cubicBezTo>
                <a:cubicBezTo>
                  <a:pt x="1059560" y="474834"/>
                  <a:pt x="1062450" y="214775"/>
                  <a:pt x="1050239" y="82229"/>
                </a:cubicBezTo>
                <a:cubicBezTo>
                  <a:pt x="1046409" y="41225"/>
                  <a:pt x="1076534" y="4882"/>
                  <a:pt x="1117538" y="1042"/>
                </a:cubicBezTo>
                <a:cubicBezTo>
                  <a:pt x="1158541" y="-2789"/>
                  <a:pt x="1194884" y="27337"/>
                  <a:pt x="1198724" y="68341"/>
                </a:cubicBezTo>
                <a:cubicBezTo>
                  <a:pt x="1212799" y="219809"/>
                  <a:pt x="1209257" y="517058"/>
                  <a:pt x="1027310" y="805546"/>
                </a:cubicBezTo>
                <a:cubicBezTo>
                  <a:pt x="869410" y="1056004"/>
                  <a:pt x="656050" y="1173543"/>
                  <a:pt x="585955" y="1212226"/>
                </a:cubicBezTo>
                <a:cubicBezTo>
                  <a:pt x="430339" y="1298008"/>
                  <a:pt x="258384" y="1350001"/>
                  <a:pt x="81311" y="1364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9959871" y="5848480"/>
            <a:ext cx="1508191" cy="116099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9603451" y="5488751"/>
            <a:ext cx="2184391" cy="1521061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9300450" y="5125677"/>
            <a:ext cx="2844632" cy="188516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/>
          <p:nvPr/>
        </p:nvSpPr>
        <p:spPr>
          <a:xfrm rot="3560054" flipH="1">
            <a:off x="237327" y="4206068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10611054" y="297921"/>
            <a:ext cx="1252316" cy="639993"/>
          </a:xfrm>
          <a:custGeom>
            <a:avLst/>
            <a:gdLst/>
            <a:ahLst/>
            <a:cxnLst/>
            <a:rect l="l" t="t" r="r" b="b"/>
            <a:pathLst>
              <a:path w="889745" h="454702" extrusionOk="0">
                <a:moveTo>
                  <a:pt x="353596" y="20875"/>
                </a:moveTo>
                <a:cubicBezTo>
                  <a:pt x="389557" y="-4805"/>
                  <a:pt x="437514" y="-6054"/>
                  <a:pt x="474770" y="17706"/>
                </a:cubicBezTo>
                <a:cubicBezTo>
                  <a:pt x="510871" y="42546"/>
                  <a:pt x="528422" y="86710"/>
                  <a:pt x="519232" y="129559"/>
                </a:cubicBezTo>
                <a:cubicBezTo>
                  <a:pt x="535358" y="97867"/>
                  <a:pt x="559686" y="68785"/>
                  <a:pt x="592496" y="54990"/>
                </a:cubicBezTo>
                <a:cubicBezTo>
                  <a:pt x="625306" y="41195"/>
                  <a:pt x="667065" y="46788"/>
                  <a:pt x="690181" y="74098"/>
                </a:cubicBezTo>
                <a:cubicBezTo>
                  <a:pt x="713298" y="101409"/>
                  <a:pt x="706679" y="150159"/>
                  <a:pt x="674428" y="164979"/>
                </a:cubicBezTo>
                <a:cubicBezTo>
                  <a:pt x="715161" y="145219"/>
                  <a:pt x="758318" y="124899"/>
                  <a:pt x="803619" y="128627"/>
                </a:cubicBezTo>
                <a:cubicBezTo>
                  <a:pt x="848920" y="132355"/>
                  <a:pt x="894500" y="170106"/>
                  <a:pt x="889279" y="215127"/>
                </a:cubicBezTo>
                <a:cubicBezTo>
                  <a:pt x="886017" y="243836"/>
                  <a:pt x="862901" y="267511"/>
                  <a:pt x="836056" y="278138"/>
                </a:cubicBezTo>
                <a:cubicBezTo>
                  <a:pt x="809212" y="288763"/>
                  <a:pt x="782926" y="286899"/>
                  <a:pt x="750489" y="284290"/>
                </a:cubicBezTo>
                <a:cubicBezTo>
                  <a:pt x="781248" y="292585"/>
                  <a:pt x="796535" y="302093"/>
                  <a:pt x="805669" y="324091"/>
                </a:cubicBezTo>
                <a:cubicBezTo>
                  <a:pt x="814804" y="346088"/>
                  <a:pt x="811635" y="361375"/>
                  <a:pt x="796908" y="380017"/>
                </a:cubicBezTo>
                <a:cubicBezTo>
                  <a:pt x="781360" y="398286"/>
                  <a:pt x="760826" y="411634"/>
                  <a:pt x="737812" y="418420"/>
                </a:cubicBezTo>
                <a:cubicBezTo>
                  <a:pt x="658900" y="443326"/>
                  <a:pt x="572716" y="419483"/>
                  <a:pt x="517834" y="357553"/>
                </a:cubicBezTo>
                <a:cubicBezTo>
                  <a:pt x="486328" y="388499"/>
                  <a:pt x="454078" y="419911"/>
                  <a:pt x="414370" y="439020"/>
                </a:cubicBezTo>
                <a:cubicBezTo>
                  <a:pt x="374662" y="458128"/>
                  <a:pt x="325167" y="462975"/>
                  <a:pt x="287323" y="440325"/>
                </a:cubicBezTo>
                <a:cubicBezTo>
                  <a:pt x="249480" y="417674"/>
                  <a:pt x="230837" y="362680"/>
                  <a:pt x="256190" y="326607"/>
                </a:cubicBezTo>
                <a:cubicBezTo>
                  <a:pt x="215737" y="355596"/>
                  <a:pt x="173233" y="385610"/>
                  <a:pt x="123924" y="392973"/>
                </a:cubicBezTo>
                <a:cubicBezTo>
                  <a:pt x="74616" y="400337"/>
                  <a:pt x="16918" y="377128"/>
                  <a:pt x="2750" y="329497"/>
                </a:cubicBezTo>
                <a:cubicBezTo>
                  <a:pt x="-6982" y="291821"/>
                  <a:pt x="9163" y="252225"/>
                  <a:pt x="42458" y="232091"/>
                </a:cubicBezTo>
                <a:cubicBezTo>
                  <a:pt x="74895" y="212703"/>
                  <a:pt x="111341" y="220533"/>
                  <a:pt x="150023" y="235447"/>
                </a:cubicBezTo>
                <a:cubicBezTo>
                  <a:pt x="121500" y="201984"/>
                  <a:pt x="86454" y="173461"/>
                  <a:pt x="105655" y="135618"/>
                </a:cubicBezTo>
                <a:cubicBezTo>
                  <a:pt x="124856" y="97774"/>
                  <a:pt x="172580" y="80623"/>
                  <a:pt x="214525" y="86962"/>
                </a:cubicBezTo>
                <a:cubicBezTo>
                  <a:pt x="238947" y="90690"/>
                  <a:pt x="305406" y="114925"/>
                  <a:pt x="305406" y="114925"/>
                </a:cubicBezTo>
                <a:cubicBezTo>
                  <a:pt x="305406" y="114925"/>
                  <a:pt x="314727" y="78946"/>
                  <a:pt x="319388" y="67387"/>
                </a:cubicBezTo>
                <a:cubicBezTo>
                  <a:pt x="326267" y="49015"/>
                  <a:pt x="338114" y="32918"/>
                  <a:pt x="353596" y="20875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/>
          <p:nvPr/>
        </p:nvSpPr>
        <p:spPr>
          <a:xfrm rot="1147042">
            <a:off x="11267817" y="1096337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601625" y="5404045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/>
          <p:nvPr/>
        </p:nvSpPr>
        <p:spPr>
          <a:xfrm flipH="1">
            <a:off x="10398319" y="10604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10294524" y="6219701"/>
            <a:ext cx="856468" cy="717020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174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979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image" Target="../media/image3.gif"/><Relationship Id="rId5" Type="http://schemas.openxmlformats.org/officeDocument/2006/relationships/image" Target="../media/image6.png"/><Relationship Id="rId10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1272900" y="1623513"/>
            <a:ext cx="9646200" cy="3160800"/>
          </a:xfrm>
          <a:prstGeom prst="rect">
            <a:avLst/>
          </a:prstGeom>
          <a:noFill/>
          <a:ln>
            <a:noFill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GAME HỘP QUÀ MAY MẮN</a:t>
            </a:r>
            <a:endParaRPr sz="4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8" descr="Powerpuff Girls Box Sticker by Cartoon Network for iOS &amp; Android | GIPH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710" y="1902656"/>
            <a:ext cx="3810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 descr="Animated illustration of a gift | UGOKAW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2520" y="3173571"/>
            <a:ext cx="3580228" cy="3580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8" descr="Ôn tập các số đến 100 000 (tiep theo) - Quizizz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2748" y="2530605"/>
            <a:ext cx="2670224" cy="2703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9" descr="80+ Free Cartoon Candy &amp; Candy Images -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437" y="2994513"/>
            <a:ext cx="1361342" cy="1361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" descr="Cartoon Candy Png Download - Cartoon Candy Transparent Background Clipart -  Full Size Clipart (#5296278) - P… | Clip art, Background clipart,  Transparent backgr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2114" y="2836396"/>
            <a:ext cx="1726809" cy="1906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9" descr="Free Candy cartoon icon 18800795 PNG with Transparent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42191" y="3101847"/>
            <a:ext cx="2194560" cy="1050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9" descr="Animated illustration of a gift | UGOKAWA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13508" t="16717" r="11415" b="18832"/>
          <a:stretch/>
        </p:blipFill>
        <p:spPr>
          <a:xfrm>
            <a:off x="217600" y="1951944"/>
            <a:ext cx="3902439" cy="335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 descr="Powerpuff Girls Box Sticker by Cartoon Network for iOS &amp; Android | GIPHY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 l="18927" t="12847" r="16923" b="12692"/>
          <a:stretch/>
        </p:blipFill>
        <p:spPr>
          <a:xfrm>
            <a:off x="4384064" y="1234439"/>
            <a:ext cx="2973340" cy="414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 descr="Ôn tập các số đến 100 000 (tiep theo) - Quizizz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54684" y="1826435"/>
            <a:ext cx="3165230" cy="320512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9">
            <a:hlinkClick r:id="" action="ppaction://noaction"/>
          </p:cNvPr>
          <p:cNvSpPr/>
          <p:nvPr/>
        </p:nvSpPr>
        <p:spPr>
          <a:xfrm>
            <a:off x="10691446" y="6217920"/>
            <a:ext cx="1500554" cy="53457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A157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/>
          <p:nvPr/>
        </p:nvSpPr>
        <p:spPr>
          <a:xfrm>
            <a:off x="2504047" y="956604"/>
            <a:ext cx="6443003" cy="1200329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7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2m x 5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= 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1827533" y="3658983"/>
            <a:ext cx="7796033" cy="1323439"/>
          </a:xfrm>
          <a:prstGeom prst="rect">
            <a:avLst/>
          </a:prstGeom>
          <a:solidFill>
            <a:srgbClr val="FDDB8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10m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7" name="Google Shape;157;p10" descr="Animated illustration of a gift | UGOKAWA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508" t="16717" r="11415" b="18832"/>
          <a:stretch/>
        </p:blipFill>
        <p:spPr>
          <a:xfrm>
            <a:off x="10965318" y="300379"/>
            <a:ext cx="992222" cy="85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/>
          <p:nvPr/>
        </p:nvSpPr>
        <p:spPr>
          <a:xfrm>
            <a:off x="2504047" y="956604"/>
            <a:ext cx="6443003" cy="1200329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7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8m 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=</a:t>
            </a:r>
            <a:r>
              <a:rPr kumimoji="0" lang="en-US" sz="7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…..cm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163;p11"/>
          <p:cNvSpPr txBox="1"/>
          <p:nvPr/>
        </p:nvSpPr>
        <p:spPr>
          <a:xfrm>
            <a:off x="1827533" y="3658983"/>
            <a:ext cx="7796033" cy="1323399"/>
          </a:xfrm>
          <a:prstGeom prst="rect">
            <a:avLst/>
          </a:prstGeom>
          <a:solidFill>
            <a:srgbClr val="FDDB8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800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64" name="Google Shape;164;p11" descr="Powerpuff Girls Box Sticker by Cartoon Network for iOS &amp; Android | GIPHY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8927" t="12847" r="16923" b="12692"/>
          <a:stretch/>
        </p:blipFill>
        <p:spPr>
          <a:xfrm>
            <a:off x="11108421" y="0"/>
            <a:ext cx="736576" cy="1025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13266" y="1320671"/>
            <a:ext cx="11565467" cy="1200288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72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7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72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gồm</a:t>
            </a:r>
            <a:r>
              <a:rPr lang="en-US" sz="7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9 </a:t>
            </a:r>
            <a:r>
              <a:rPr lang="en-US" sz="72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7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 </a:t>
            </a:r>
            <a:r>
              <a:rPr lang="en-US" sz="72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đơn</a:t>
            </a:r>
            <a:r>
              <a:rPr lang="en-US" sz="7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72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vị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7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kumimoji="0" lang="en-US" sz="7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: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" name="Google Shape;170;p12"/>
          <p:cNvSpPr txBox="1"/>
          <p:nvPr/>
        </p:nvSpPr>
        <p:spPr>
          <a:xfrm>
            <a:off x="2098466" y="3548916"/>
            <a:ext cx="7796033" cy="1323439"/>
          </a:xfrm>
          <a:prstGeom prst="rect">
            <a:avLst/>
          </a:prstGeom>
          <a:solidFill>
            <a:srgbClr val="FDDB8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1" name="Google Shape;171;p12" descr="Ôn tập các số đến 100 000 (tiep theo) - Quizizz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5004" y="-83282"/>
            <a:ext cx="1026941" cy="1039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sMania">
  <a:themeElements>
    <a:clrScheme name="Custom 9">
      <a:dk1>
        <a:srgbClr val="000000"/>
      </a:dk1>
      <a:lt1>
        <a:srgbClr val="FFFFFF"/>
      </a:lt1>
      <a:dk2>
        <a:srgbClr val="252525"/>
      </a:dk2>
      <a:lt2>
        <a:srgbClr val="FEE9B7"/>
      </a:lt2>
      <a:accent1>
        <a:srgbClr val="DD7853"/>
      </a:accent1>
      <a:accent2>
        <a:srgbClr val="F9B87F"/>
      </a:accent2>
      <a:accent3>
        <a:srgbClr val="E0D2C6"/>
      </a:accent3>
      <a:accent4>
        <a:srgbClr val="FFF8E8"/>
      </a:accent4>
      <a:accent5>
        <a:srgbClr val="FEE9B7"/>
      </a:accent5>
      <a:accent6>
        <a:srgbClr val="1717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27</Words>
  <Application>Microsoft Office PowerPoint</Application>
  <PresentationFormat>Widescreen</PresentationFormat>
  <Paragraphs>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Abril Fatface</vt:lpstr>
      <vt:lpstr>Aldrich</vt:lpstr>
      <vt:lpstr>Arial</vt:lpstr>
      <vt:lpstr>Calibri</vt:lpstr>
      <vt:lpstr>SlidesMania</vt:lpstr>
      <vt:lpstr>GAME HỘP QUÀ MAY MẮN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33</cp:revision>
  <dcterms:created xsi:type="dcterms:W3CDTF">2021-12-27T14:53:18Z</dcterms:created>
  <dcterms:modified xsi:type="dcterms:W3CDTF">2026-03-17T13:10:11Z</dcterms:modified>
</cp:coreProperties>
</file>