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311" r:id="rId4"/>
    <p:sldId id="312" r:id="rId5"/>
    <p:sldId id="31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gif"/><Relationship Id="rId3" Type="http://schemas.openxmlformats.org/officeDocument/2006/relationships/image" Target="../media/image1.jpeg"/><Relationship Id="rId21" Type="http://schemas.openxmlformats.org/officeDocument/2006/relationships/image" Target="../media/image15.gif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image" Target="../media/image7.png"/><Relationship Id="rId19" Type="http://schemas.openxmlformats.org/officeDocument/2006/relationships/image" Target="../media/image13.gif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Administrator</cp:lastModifiedBy>
  <cp:revision>47</cp:revision>
  <dcterms:created xsi:type="dcterms:W3CDTF">2021-07-13T00:48:11Z</dcterms:created>
  <dcterms:modified xsi:type="dcterms:W3CDTF">2026-03-17T12:52:25Z</dcterms:modified>
</cp:coreProperties>
</file>