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Cookie" panose="02000000000000000000" charset="0"/>
      <p:regular r:id="rId11"/>
    </p:embeddedFont>
  </p:embeddedFontLst>
  <p:custDataLst>
    <p:tags r:id="rId12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i74q0Ms1x1/i6GiEaXfhV7ci2J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46496A3-E4EB-4305-A1DD-AE22991BD5B0}">
  <a:tblStyle styleId="{846496A3-E4EB-4305-A1DD-AE22991BD5B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4" name="Google Shape;25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5" name="Google Shape;25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" name="Google Shape;2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6" name="Google Shape;2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7" name="Google Shape;26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6" name="Google Shape;306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7" name="Google Shape;306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0" name="Google Shape;307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1" name="Google Shape;30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" name="Google Shape;310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3" name="Google Shape;31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5" name="Google Shape;3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6" name="Google Shape;3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rgbClr val="4F6128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1" name="Google Shape;11;p2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2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" name="Google Shape;13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" name="Google Shape;15;p2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" name="Google Shape;16;p2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" name="Google Shape;17;p2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2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" name="Google Shape;19;p2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" name="Google Shape;20;p2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2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" name="Google Shape;22;p2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" name="Google Shape;23;p2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2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" name="Google Shape;25;p2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" name="Google Shape;26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" name="Google Shape;28;p2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9" name="Google Shape;29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" name="Google Shape;31;p2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" name="Google Shape;33;p28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4" name="Google Shape;34;p2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" name="Google Shape;36;p28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7" name="Google Shape;37;p2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2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47;p28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8" name="Google Shape;48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28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8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Google Shape;52;p28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3" name="Google Shape;53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Google Shape;55;p2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8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28"/>
          <p:cNvGrpSpPr/>
          <p:nvPr/>
        </p:nvGrpSpPr>
        <p:grpSpPr>
          <a:xfrm>
            <a:off x="896619" y="1566374"/>
            <a:ext cx="9867486" cy="4807426"/>
            <a:chOff x="741115" y="853968"/>
            <a:chExt cx="7691377" cy="4021392"/>
          </a:xfrm>
        </p:grpSpPr>
        <p:sp>
          <p:nvSpPr>
            <p:cNvPr id="102" name="Google Shape;102;p28"/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" name="Google Shape;103;p28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04" name="Google Shape;104;p28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28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28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7" name="Google Shape;107;p28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08" name="Google Shape;108;p28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8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8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8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8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8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8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8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8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8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8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8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8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28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8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8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28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28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8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8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28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8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8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28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28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28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28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28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8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8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8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8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8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8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8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8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8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8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8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8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8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8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8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8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8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8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8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8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8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8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8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8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8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8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8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8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p28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65" name="Google Shape;165;p28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66" name="Google Shape;166;p28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67" name="Google Shape;167;p28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68" name="Google Shape;168;p28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9" name="Google Shape;169;p28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0" name="Google Shape;170;p28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1" name="Google Shape;171;p28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72;p28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28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28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28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6" name="Google Shape;176;p28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7" name="Google Shape;177;p28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" name="Google Shape;178;p28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28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0" name="Google Shape;180;p28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1" name="Google Shape;181;p28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Google Shape;182;p28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83;p28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84;p28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85;p28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" name="Google Shape;186;p28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" name="Google Shape;187;p28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" name="Google Shape;188;p28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9" name="Google Shape;189;p28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0" name="Google Shape;190;p28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Google Shape;191;p28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92" name="Google Shape;192;p28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8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8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8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8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28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28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28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28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28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28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28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28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8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" name="Google Shape;232;p28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33" name="Google Shape;233;p28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28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28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6" name="Google Shape;236;p28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28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238" name="Google Shape;238;p28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" name="Google Shape;239;p28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240" name="Google Shape;240;p28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8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8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8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8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8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bg>
      <p:bgPr>
        <a:solidFill>
          <a:srgbClr val="002060"/>
        </a:solidFill>
        <a:effectLst/>
      </p:bgPr>
    </p:bg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2" name="Google Shape;1612;p3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613" name="Google Shape;1613;p3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4" name="Google Shape;1614;p3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615" name="Google Shape;1615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6" name="Google Shape;1616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17" name="Google Shape;1617;p3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8" name="Google Shape;1618;p3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19" name="Google Shape;1619;p3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0" name="Google Shape;1620;p3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1" name="Google Shape;1621;p3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22" name="Google Shape;1622;p3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3" name="Google Shape;1623;p3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4" name="Google Shape;1624;p3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25" name="Google Shape;1625;p3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6" name="Google Shape;1626;p3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7" name="Google Shape;1627;p3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28" name="Google Shape;1628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9" name="Google Shape;1629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0" name="Google Shape;1630;p3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31" name="Google Shape;1631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2" name="Google Shape;1632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33" name="Google Shape;1633;p3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3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5" name="Google Shape;1635;p3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6" name="Google Shape;1636;p3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7" name="Google Shape;1637;p3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8" name="Google Shape;1638;p3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9" name="Google Shape;1639;p3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0" name="Google Shape;1640;p3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1" name="Google Shape;1641;p3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2" name="Google Shape;1642;p3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3" name="Google Shape;1643;p3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4" name="Google Shape;1644;p3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5" name="Google Shape;1645;p3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3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7" name="Google Shape;1647;p3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8" name="Google Shape;1648;p3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9" name="Google Shape;1649;p3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0" name="Google Shape;1650;p3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1" name="Google Shape;1651;p3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2" name="Google Shape;1652;p3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3" name="Google Shape;1653;p3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4" name="Google Shape;1654;p3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5" name="Google Shape;1655;p3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6" name="Google Shape;1656;p3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7" name="Google Shape;1657;p3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8" name="Google Shape;1658;p3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9" name="Google Shape;1659;p3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0" name="Google Shape;1660;p3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1" name="Google Shape;1661;p3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2" name="Google Shape;1662;p3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3" name="Google Shape;1663;p3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4" name="Google Shape;1664;p3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5" name="Google Shape;1665;p3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6" name="Google Shape;1666;p3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7" name="Google Shape;1667;p3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8" name="Google Shape;1668;p3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9" name="Google Shape;1669;p3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0" name="Google Shape;1670;p3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1" name="Google Shape;1671;p3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2" name="Google Shape;1672;p3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3" name="Google Shape;1673;p3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4" name="Google Shape;1674;p3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5" name="Google Shape;1675;p3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6" name="Google Shape;1676;p3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7" name="Google Shape;1677;p3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8" name="Google Shape;1678;p3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9" name="Google Shape;1679;p3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0" name="Google Shape;1680;p3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1" name="Google Shape;1681;p3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2" name="Google Shape;1682;p3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3" name="Google Shape;1683;p39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684" name="Google Shape;1684;p39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39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39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39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39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39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39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39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39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39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39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39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39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39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39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39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39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39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39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39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39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39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39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39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39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39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39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39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39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39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39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39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39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39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39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39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39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39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39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3" name="Google Shape;1723;p39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p39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5" name="Google Shape;1725;p39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39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39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39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39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39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39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39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39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39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39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39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39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39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39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39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39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39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39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39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39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39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7" name="Google Shape;1747;p3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748" name="Google Shape;1748;p3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3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50" name="Google Shape;1750;p3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751" name="Google Shape;1751;p3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3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3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3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3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3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3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3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3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3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1" name="Google Shape;1761;p3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762" name="Google Shape;1762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4" name="Google Shape;1764;p3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5" name="Google Shape;1765;p3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66" name="Google Shape;1766;p3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767" name="Google Shape;1767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9" name="Google Shape;1769;p39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bg>
      <p:bgPr>
        <a:solidFill>
          <a:srgbClr val="002060"/>
        </a:solidFill>
        <a:effectLst/>
      </p:bgPr>
    </p:bg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4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772" name="Google Shape;1772;p4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3" name="Google Shape;1773;p4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74" name="Google Shape;1774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5" name="Google Shape;1775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76" name="Google Shape;1776;p4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7" name="Google Shape;1777;p4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78" name="Google Shape;1778;p4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9" name="Google Shape;1779;p4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0" name="Google Shape;1780;p4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81" name="Google Shape;1781;p4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2" name="Google Shape;1782;p4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3" name="Google Shape;1783;p4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84" name="Google Shape;1784;p4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5" name="Google Shape;1785;p4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6" name="Google Shape;1786;p4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87" name="Google Shape;1787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8" name="Google Shape;1788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9" name="Google Shape;1789;p4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90" name="Google Shape;1790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1" name="Google Shape;1791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92" name="Google Shape;1792;p4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94" name="Google Shape;1794;p4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5" name="Google Shape;1795;p4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6" name="Google Shape;1796;p4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7" name="Google Shape;1797;p4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8" name="Google Shape;1798;p4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9" name="Google Shape;1799;p4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0" name="Google Shape;1800;p4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1" name="Google Shape;1801;p4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2" name="Google Shape;1802;p4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3" name="Google Shape;1803;p4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4" name="Google Shape;1804;p4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5" name="Google Shape;1805;p4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6" name="Google Shape;1806;p4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7" name="Google Shape;1807;p4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4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9" name="Google Shape;1809;p4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0" name="Google Shape;1810;p4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1" name="Google Shape;1811;p4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4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4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4" name="Google Shape;1814;p4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5" name="Google Shape;1815;p4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6" name="Google Shape;1816;p4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7" name="Google Shape;1817;p4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8" name="Google Shape;1818;p4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9" name="Google Shape;1819;p4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0" name="Google Shape;1820;p4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4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2" name="Google Shape;1822;p4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3" name="Google Shape;1823;p4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4" name="Google Shape;1824;p4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5" name="Google Shape;1825;p4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6" name="Google Shape;1826;p4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7" name="Google Shape;1827;p4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8" name="Google Shape;1828;p4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9" name="Google Shape;1829;p4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4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1" name="Google Shape;1831;p4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4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3" name="Google Shape;1833;p4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4" name="Google Shape;1834;p4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5" name="Google Shape;1835;p4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6" name="Google Shape;1836;p4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4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p4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p40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p40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p40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2" name="Google Shape;1842;p40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843" name="Google Shape;1843;p40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40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40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40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40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40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40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40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40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40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40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40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40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40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7" name="Google Shape;1857;p40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8" name="Google Shape;1858;p40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9" name="Google Shape;1859;p40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0" name="Google Shape;1860;p40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1" name="Google Shape;1861;p40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2" name="Google Shape;1862;p40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3" name="Google Shape;1863;p40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4" name="Google Shape;1864;p40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5" name="Google Shape;1865;p40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6" name="Google Shape;1866;p40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7" name="Google Shape;1867;p40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8" name="Google Shape;1868;p40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9" name="Google Shape;1869;p40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0" name="Google Shape;1870;p40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1" name="Google Shape;1871;p40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2" name="Google Shape;1872;p40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3" name="Google Shape;1873;p40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4" name="Google Shape;1874;p40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5" name="Google Shape;1875;p40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6" name="Google Shape;1876;p40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7" name="Google Shape;1877;p40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8" name="Google Shape;1878;p40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9" name="Google Shape;1879;p40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0" name="Google Shape;1880;p40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1" name="Google Shape;1881;p40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Google Shape;1882;p40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3" name="Google Shape;1883;p40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40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40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40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40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8" name="Google Shape;1888;p40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9" name="Google Shape;1889;p40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0" name="Google Shape;1890;p40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1" name="Google Shape;1891;p40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40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3" name="Google Shape;1893;p40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4" name="Google Shape;1894;p40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40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6" name="Google Shape;1896;p40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7" name="Google Shape;1897;p40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40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9" name="Google Shape;1899;p40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0" name="Google Shape;1900;p40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1" name="Google Shape;1901;p40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2" name="Google Shape;1902;p40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3" name="Google Shape;1903;p40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4" name="Google Shape;1904;p40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5" name="Google Shape;1905;p40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6" name="Google Shape;1906;p40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907" name="Google Shape;1907;p4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8" name="Google Shape;1908;p4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9" name="Google Shape;1909;p40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910" name="Google Shape;1910;p4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1" name="Google Shape;1911;p4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2" name="Google Shape;1912;p4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3" name="Google Shape;1913;p4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4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4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4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4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4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4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20" name="Google Shape;1920;p40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921" name="Google Shape;1921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40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4" name="Google Shape;1924;p40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5" name="Google Shape;1925;p40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926" name="Google Shape;1926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7" name="Google Shape;1927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8" name="Google Shape;1928;p40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1929" name="Google Shape;1929;p40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1930" name="Google Shape;1930;p40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1" name="Google Shape;1931;p40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2" name="Google Shape;1932;p40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3" name="Google Shape;1933;p40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4" name="Google Shape;1934;p40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5" name="Google Shape;1935;p40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6" name="Google Shape;1936;p40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7" name="Google Shape;1937;p40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8" name="Google Shape;1938;p40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9" name="Google Shape;1939;p40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40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1" name="Google Shape;1941;p40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2" name="Google Shape;1942;p40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3" name="Google Shape;1943;p40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40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5" name="Google Shape;1945;p40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6" name="Google Shape;1946;p40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7" name="Google Shape;1947;p40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8" name="Google Shape;1948;p40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9" name="Google Shape;1949;p40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0" name="Google Shape;1950;p40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1" name="Google Shape;1951;p40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2" name="Google Shape;1952;p40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p40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4" name="Google Shape;1954;p40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5" name="Google Shape;1955;p40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40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40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40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9" name="Google Shape;1959;p40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0" name="Google Shape;1960;p40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40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40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40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4" name="Google Shape;1964;p40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5" name="Google Shape;1965;p40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40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40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40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9" name="Google Shape;1969;p40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0" name="Google Shape;1970;p40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bg>
      <p:bgPr>
        <a:solidFill>
          <a:srgbClr val="002060"/>
        </a:solidFill>
        <a:effectLst/>
      </p:bgPr>
    </p:bg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2" name="Google Shape;1972;p4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73" name="Google Shape;1973;p4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4" name="Google Shape;1974;p4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75" name="Google Shape;1975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6" name="Google Shape;1976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7" name="Google Shape;1977;p4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8" name="Google Shape;1978;p4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79" name="Google Shape;1979;p4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0" name="Google Shape;1980;p4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1" name="Google Shape;1981;p4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82" name="Google Shape;1982;p4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3" name="Google Shape;1983;p4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4" name="Google Shape;1984;p4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85" name="Google Shape;1985;p4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6" name="Google Shape;1986;p4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7" name="Google Shape;1987;p4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88" name="Google Shape;1988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9" name="Google Shape;1989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0" name="Google Shape;1990;p4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91" name="Google Shape;1991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2" name="Google Shape;1992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3" name="Google Shape;1993;p4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4" name="Google Shape;1994;p4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5" name="Google Shape;1995;p4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6" name="Google Shape;1996;p4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7" name="Google Shape;1997;p4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4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4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4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4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4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3" name="Google Shape;2003;p4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4" name="Google Shape;2004;p4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5" name="Google Shape;2005;p4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6" name="Google Shape;2006;p4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7" name="Google Shape;2007;p4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8" name="Google Shape;2008;p4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9" name="Google Shape;2009;p4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0" name="Google Shape;2010;p4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1" name="Google Shape;2011;p4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2" name="Google Shape;2012;p4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4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4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4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4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7" name="Google Shape;2017;p4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8" name="Google Shape;2018;p4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9" name="Google Shape;2019;p4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0" name="Google Shape;2020;p4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1" name="Google Shape;2021;p4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4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3" name="Google Shape;2023;p4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4" name="Google Shape;2024;p4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5" name="Google Shape;2025;p4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6" name="Google Shape;2026;p4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7" name="Google Shape;2027;p4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8" name="Google Shape;2028;p4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9" name="Google Shape;2029;p4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0" name="Google Shape;2030;p4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4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4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3" name="Google Shape;2033;p4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4" name="Google Shape;2034;p4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p4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6" name="Google Shape;2036;p4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7" name="Google Shape;2037;p4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8" name="Google Shape;2038;p4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9" name="Google Shape;2039;p4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0" name="Google Shape;204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and Content">
  <p:cSld name="21_Title and Content">
    <p:bg>
      <p:bgPr>
        <a:solidFill>
          <a:srgbClr val="002060"/>
        </a:solidFill>
        <a:effectLst/>
      </p:bgPr>
    </p:bg>
    <p:spTree>
      <p:nvGrpSpPr>
        <p:cNvPr id="1" name="Shape 2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2" name="Google Shape;2042;p4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043" name="Google Shape;2043;p4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4" name="Google Shape;2044;p4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045" name="Google Shape;2045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6" name="Google Shape;2046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47" name="Google Shape;2047;p4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8" name="Google Shape;2048;p4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049" name="Google Shape;2049;p4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0" name="Google Shape;2050;p4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1" name="Google Shape;2051;p4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52" name="Google Shape;2052;p4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3" name="Google Shape;2053;p4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4" name="Google Shape;2054;p4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055" name="Google Shape;2055;p4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6" name="Google Shape;2056;p4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7" name="Google Shape;2057;p4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58" name="Google Shape;2058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9" name="Google Shape;2059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0" name="Google Shape;2060;p4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061" name="Google Shape;2061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2" name="Google Shape;2062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3" name="Google Shape;2063;p4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4" name="Google Shape;2064;p4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5" name="Google Shape;2065;p4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6" name="Google Shape;2066;p4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7" name="Google Shape;2067;p4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8" name="Google Shape;2068;p4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9" name="Google Shape;2069;p4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0" name="Google Shape;2070;p4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1" name="Google Shape;2071;p4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2" name="Google Shape;2072;p4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3" name="Google Shape;2073;p4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4" name="Google Shape;2074;p4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5" name="Google Shape;2075;p4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6" name="Google Shape;2076;p4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7" name="Google Shape;2077;p4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8" name="Google Shape;2078;p4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4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0" name="Google Shape;2080;p4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1" name="Google Shape;2081;p4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2" name="Google Shape;2082;p4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3" name="Google Shape;2083;p4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4" name="Google Shape;2084;p4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5" name="Google Shape;2085;p4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6" name="Google Shape;2086;p4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7" name="Google Shape;2087;p4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8" name="Google Shape;2088;p4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9" name="Google Shape;2089;p4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0" name="Google Shape;2090;p4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1" name="Google Shape;2091;p4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2" name="Google Shape;2092;p4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3" name="Google Shape;2093;p4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4" name="Google Shape;2094;p4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5" name="Google Shape;2095;p4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6" name="Google Shape;2096;p4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7" name="Google Shape;2097;p4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8" name="Google Shape;2098;p4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9" name="Google Shape;2099;p4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0" name="Google Shape;2100;p4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1" name="Google Shape;2101;p4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2" name="Google Shape;2102;p4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3" name="Google Shape;2103;p4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4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4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4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4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4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4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0" name="Google Shape;2110;p42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Title and Content">
  <p:cSld name="23_Title and Content">
    <p:bg>
      <p:bgPr>
        <a:solidFill>
          <a:srgbClr val="002060"/>
        </a:solidFill>
        <a:effectLst/>
      </p:bgPr>
    </p:bg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2" name="Google Shape;2112;p4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13" name="Google Shape;2113;p4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4" name="Google Shape;2114;p4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15" name="Google Shape;2115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6" name="Google Shape;2116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17" name="Google Shape;2117;p4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8" name="Google Shape;2118;p4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19" name="Google Shape;2119;p4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0" name="Google Shape;2120;p4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1" name="Google Shape;2121;p4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22" name="Google Shape;2122;p4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3" name="Google Shape;2123;p4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4" name="Google Shape;2124;p4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25" name="Google Shape;2125;p4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6" name="Google Shape;2126;p4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7" name="Google Shape;2127;p4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28" name="Google Shape;2128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9" name="Google Shape;2129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30" name="Google Shape;2130;p4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131" name="Google Shape;2131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2" name="Google Shape;2132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33" name="Google Shape;2133;p4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4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5" name="Google Shape;2135;p4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6" name="Google Shape;2136;p4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7" name="Google Shape;2137;p4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8" name="Google Shape;2138;p4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9" name="Google Shape;2139;p4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0" name="Google Shape;2140;p4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1" name="Google Shape;2141;p4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2" name="Google Shape;2142;p4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3" name="Google Shape;2143;p4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4" name="Google Shape;2144;p4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5" name="Google Shape;2145;p4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6" name="Google Shape;2146;p4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7" name="Google Shape;2147;p4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8" name="Google Shape;2148;p4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9" name="Google Shape;2149;p4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0" name="Google Shape;2150;p4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1" name="Google Shape;2151;p4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2" name="Google Shape;2152;p4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3" name="Google Shape;2153;p4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4" name="Google Shape;2154;p4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5" name="Google Shape;2155;p4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6" name="Google Shape;2156;p4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7" name="Google Shape;2157;p4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8" name="Google Shape;2158;p4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9" name="Google Shape;2159;p4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0" name="Google Shape;2160;p4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1" name="Google Shape;2161;p4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2" name="Google Shape;2162;p4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3" name="Google Shape;2163;p4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4" name="Google Shape;2164;p4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5" name="Google Shape;2165;p4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6" name="Google Shape;2166;p4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7" name="Google Shape;2167;p4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8" name="Google Shape;2168;p4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9" name="Google Shape;2169;p4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0" name="Google Shape;2170;p4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1" name="Google Shape;2171;p4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2" name="Google Shape;2172;p4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3" name="Google Shape;2173;p4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4" name="Google Shape;2174;p4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5" name="Google Shape;2175;p4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6" name="Google Shape;2176;p4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7" name="Google Shape;2177;p4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8" name="Google Shape;2178;p4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9" name="Google Shape;2179;p4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0" name="Google Shape;2180;p43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Title and Content">
  <p:cSld name="22_Title and Content">
    <p:bg>
      <p:bgPr>
        <a:solidFill>
          <a:srgbClr val="002060"/>
        </a:solidFill>
        <a:effectLst/>
      </p:bgPr>
    </p:bg>
    <p:spTree>
      <p:nvGrpSpPr>
        <p:cNvPr id="1" name="Shape 2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2" name="Google Shape;2182;p4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83" name="Google Shape;2183;p4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4" name="Google Shape;2184;p4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85" name="Google Shape;2185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6" name="Google Shape;2186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87" name="Google Shape;2187;p4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8" name="Google Shape;2188;p4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89" name="Google Shape;2189;p4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0" name="Google Shape;2190;p4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1" name="Google Shape;2191;p4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92" name="Google Shape;2192;p4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3" name="Google Shape;2193;p4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4" name="Google Shape;2194;p4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95" name="Google Shape;2195;p4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6" name="Google Shape;2196;p4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7" name="Google Shape;2197;p4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98" name="Google Shape;2198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9" name="Google Shape;2199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00" name="Google Shape;2200;p4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01" name="Google Shape;2201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2" name="Google Shape;2202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03" name="Google Shape;2203;p4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4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5" name="Google Shape;2205;p4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6" name="Google Shape;2206;p4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7" name="Google Shape;2207;p4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8" name="Google Shape;2208;p4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9" name="Google Shape;2209;p4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0" name="Google Shape;2210;p4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1" name="Google Shape;2211;p4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2" name="Google Shape;2212;p4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3" name="Google Shape;2213;p4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4" name="Google Shape;2214;p4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5" name="Google Shape;2215;p4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6" name="Google Shape;2216;p4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7" name="Google Shape;2217;p4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8" name="Google Shape;2218;p4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9" name="Google Shape;2219;p4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0" name="Google Shape;2220;p4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1" name="Google Shape;2221;p4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2" name="Google Shape;2222;p4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3" name="Google Shape;2223;p4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4" name="Google Shape;2224;p4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5" name="Google Shape;2225;p4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6" name="Google Shape;2226;p4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7" name="Google Shape;2227;p4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8" name="Google Shape;2228;p4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9" name="Google Shape;2229;p4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0" name="Google Shape;2230;p4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1" name="Google Shape;2231;p4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2" name="Google Shape;2232;p4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3" name="Google Shape;2233;p4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4" name="Google Shape;2234;p4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5" name="Google Shape;2235;p4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6" name="Google Shape;2236;p4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7" name="Google Shape;2237;p4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8" name="Google Shape;2238;p4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9" name="Google Shape;2239;p4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0" name="Google Shape;2240;p4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1" name="Google Shape;2241;p4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2" name="Google Shape;2242;p4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3" name="Google Shape;2243;p4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4" name="Google Shape;2244;p4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5" name="Google Shape;2245;p4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6" name="Google Shape;2246;p4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7" name="Google Shape;2247;p4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8" name="Google Shape;2248;p4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9" name="Google Shape;2249;p4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50" name="Google Shape;2250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and Content">
  <p:cSld name="20_Title and Content">
    <p:bg>
      <p:bgPr>
        <a:solidFill>
          <a:srgbClr val="002060"/>
        </a:solidFill>
        <a:effectLst/>
      </p:bgPr>
    </p:bg>
    <p:spTree>
      <p:nvGrpSpPr>
        <p:cNvPr id="1" name="Shape 2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" name="Google Shape;2252;p4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253" name="Google Shape;2253;p4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4" name="Google Shape;2254;p4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255" name="Google Shape;2255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6" name="Google Shape;2256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7" name="Google Shape;2257;p4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8" name="Google Shape;2258;p4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259" name="Google Shape;2259;p4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0" name="Google Shape;2260;p4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1" name="Google Shape;2261;p4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262" name="Google Shape;2262;p4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3" name="Google Shape;2263;p4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4" name="Google Shape;2264;p4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65" name="Google Shape;2265;p4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6" name="Google Shape;2266;p4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7" name="Google Shape;2267;p4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268" name="Google Shape;2268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9" name="Google Shape;2269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70" name="Google Shape;2270;p4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71" name="Google Shape;2271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2" name="Google Shape;2272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73" name="Google Shape;2273;p4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4" name="Google Shape;2274;p4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5" name="Google Shape;2275;p4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6" name="Google Shape;2276;p4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7" name="Google Shape;2277;p4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8" name="Google Shape;2278;p4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9" name="Google Shape;2279;p4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0" name="Google Shape;2280;p4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1" name="Google Shape;2281;p4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2" name="Google Shape;2282;p4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3" name="Google Shape;2283;p4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4" name="Google Shape;2284;p4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5" name="Google Shape;2285;p4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6" name="Google Shape;2286;p4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7" name="Google Shape;2287;p4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8" name="Google Shape;2288;p4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9" name="Google Shape;2289;p4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0" name="Google Shape;2290;p4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1" name="Google Shape;2291;p4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2" name="Google Shape;2292;p4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4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4" name="Google Shape;2294;p4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5" name="Google Shape;2295;p4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6" name="Google Shape;2296;p4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7" name="Google Shape;2297;p4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8" name="Google Shape;2298;p4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9" name="Google Shape;2299;p4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0" name="Google Shape;2300;p4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1" name="Google Shape;2301;p4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2" name="Google Shape;2302;p4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3" name="Google Shape;2303;p4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4" name="Google Shape;2304;p4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5" name="Google Shape;2305;p4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6" name="Google Shape;2306;p4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4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4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4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4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1" name="Google Shape;2311;p4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2" name="Google Shape;2312;p4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3" name="Google Shape;2313;p4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4" name="Google Shape;2314;p4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5" name="Google Shape;2315;p4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6" name="Google Shape;2316;p4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7" name="Google Shape;2317;p4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8" name="Google Shape;2318;p4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9" name="Google Shape;2319;p4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Title and Content">
  <p:cSld name="10_Title and Content">
    <p:bg>
      <p:bgPr>
        <a:solidFill>
          <a:srgbClr val="4F6128"/>
        </a:solidFill>
        <a:effectLst/>
      </p:bgPr>
    </p:bg>
    <p:spTree>
      <p:nvGrpSpPr>
        <p:cNvPr id="1" name="Shape 2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1" name="Google Shape;2321;p4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322" name="Google Shape;2322;p4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3" name="Google Shape;2323;p4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324" name="Google Shape;2324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5" name="Google Shape;2325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26" name="Google Shape;2326;p4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7" name="Google Shape;2327;p4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328" name="Google Shape;2328;p4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9" name="Google Shape;2329;p4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0" name="Google Shape;2330;p4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331" name="Google Shape;2331;p4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2" name="Google Shape;2332;p4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3" name="Google Shape;2333;p4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34" name="Google Shape;2334;p4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5" name="Google Shape;2335;p4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6" name="Google Shape;2336;p4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337" name="Google Shape;2337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8" name="Google Shape;2338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9" name="Google Shape;2339;p4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340" name="Google Shape;2340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1" name="Google Shape;2341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42" name="Google Shape;2342;p4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4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4" name="Google Shape;2344;p4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5" name="Google Shape;2345;p4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6" name="Google Shape;2346;p4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7" name="Google Shape;2347;p4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8" name="Google Shape;2348;p4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9" name="Google Shape;2349;p4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0" name="Google Shape;2350;p4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1" name="Google Shape;2351;p4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2" name="Google Shape;2352;p4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3" name="Google Shape;2353;p4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4" name="Google Shape;2354;p4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5" name="Google Shape;2355;p4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6" name="Google Shape;2356;p4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7" name="Google Shape;2357;p4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8" name="Google Shape;2358;p4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9" name="Google Shape;2359;p4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0" name="Google Shape;2360;p4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1" name="Google Shape;2361;p4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2" name="Google Shape;2362;p4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3" name="Google Shape;2363;p4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4" name="Google Shape;2364;p4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5" name="Google Shape;2365;p4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6" name="Google Shape;2366;p4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7" name="Google Shape;2367;p4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8" name="Google Shape;2368;p4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9" name="Google Shape;2369;p4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0" name="Google Shape;2370;p4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1" name="Google Shape;2371;p4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2" name="Google Shape;2372;p4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3" name="Google Shape;2373;p4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4" name="Google Shape;2374;p4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5" name="Google Shape;2375;p4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6" name="Google Shape;2376;p4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7" name="Google Shape;2377;p4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8" name="Google Shape;2378;p4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9" name="Google Shape;2379;p4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0" name="Google Shape;2380;p4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1" name="Google Shape;2381;p4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4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3" name="Google Shape;2383;p4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4" name="Google Shape;2384;p4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5" name="Google Shape;2385;p4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6" name="Google Shape;2386;p4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7" name="Google Shape;2387;p4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8" name="Google Shape;2388;p4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9" name="Google Shape;2389;p46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390" name="Google Shape;2390;p4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1" name="Google Shape;2391;p4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2" name="Google Shape;2392;p46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393" name="Google Shape;2393;p4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4" name="Google Shape;2394;p4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5" name="Google Shape;2395;p4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6" name="Google Shape;2396;p4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7" name="Google Shape;2397;p4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8" name="Google Shape;2398;p4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9" name="Google Shape;2399;p4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0" name="Google Shape;2400;p4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1" name="Google Shape;2401;p4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2" name="Google Shape;2402;p4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3" name="Google Shape;2403;p46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404" name="Google Shape;2404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5" name="Google Shape;2405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06" name="Google Shape;2406;p46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7" name="Google Shape;2407;p46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08" name="Google Shape;2408;p46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409" name="Google Shape;2409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1" name="Google Shape;2411;p46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2" name="Google Shape;2412;p46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3" name="Google Shape;2413;p46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14" name="Google Shape;2414;p46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415" name="Google Shape;2415;p46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6" name="Google Shape;2416;p46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7" name="Google Shape;2417;p46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8" name="Google Shape;2418;p46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9" name="Google Shape;2419;p46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0" name="Google Shape;2420;p46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1" name="Google Shape;2421;p46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2" name="Google Shape;2422;p46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3" name="Google Shape;2423;p46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4" name="Google Shape;2424;p46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5" name="Google Shape;2425;p46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6" name="Google Shape;2426;p46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7" name="Google Shape;2427;p46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8" name="Google Shape;2428;p46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9" name="Google Shape;2429;p46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0" name="Google Shape;2430;p46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1" name="Google Shape;2431;p46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2" name="Google Shape;2432;p46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3" name="Google Shape;2433;p46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4" name="Google Shape;2434;p46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5" name="Google Shape;2435;p46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6" name="Google Shape;2436;p46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7" name="Google Shape;2437;p46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8" name="Google Shape;2438;p46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9" name="Google Shape;2439;p46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0" name="Google Shape;2440;p46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1" name="Google Shape;2441;p46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2" name="Google Shape;2442;p46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3" name="Google Shape;2443;p46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4" name="Google Shape;2444;p46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5" name="Google Shape;2445;p46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6" name="Google Shape;2446;p46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7" name="Google Shape;2447;p46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8" name="Google Shape;2448;p46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9" name="Google Shape;2449;p46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0" name="Google Shape;2450;p46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1" name="Google Shape;2451;p46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2" name="Google Shape;2452;p46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3" name="Google Shape;2453;p46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4" name="Google Shape;2454;p46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5" name="Google Shape;2455;p46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6" name="Google Shape;2456;p46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7" name="Google Shape;2457;p46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8" name="Google Shape;2458;p46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9" name="Google Shape;2459;p46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0" name="Google Shape;2460;p46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1" name="Google Shape;2461;p46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2" name="Google Shape;2462;p46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3" name="Google Shape;2463;p46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4" name="Google Shape;2464;p46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5" name="Google Shape;2465;p46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6" name="Google Shape;2466;p46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7" name="Google Shape;2467;p46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8" name="Google Shape;2468;p46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9" name="Google Shape;2469;p46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0" name="Google Shape;2470;p46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1" name="Google Shape;2471;p46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2" name="Google Shape;2472;p46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3" name="Google Shape;2473;p46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4" name="Google Shape;2474;p46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5" name="Google Shape;2475;p46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6" name="Google Shape;2476;p46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7" name="Google Shape;2477;p46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78" name="Google Shape;2478;p46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2479" name="Google Shape;2479;p46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480" name="Google Shape;2480;p46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1" name="Google Shape;2481;p46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2" name="Google Shape;2482;p46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3" name="Google Shape;2483;p46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4" name="Google Shape;2484;p46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5" name="Google Shape;2485;p46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6" name="Google Shape;2486;p46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7" name="Google Shape;2487;p46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8" name="Google Shape;2488;p46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9" name="Google Shape;2489;p46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0" name="Google Shape;2490;p46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1" name="Google Shape;2491;p46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2" name="Google Shape;2492;p46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3" name="Google Shape;2493;p46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4" name="Google Shape;2494;p46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5" name="Google Shape;2495;p46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6" name="Google Shape;2496;p46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7" name="Google Shape;2497;p46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8" name="Google Shape;2498;p46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9" name="Google Shape;2499;p46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0" name="Google Shape;2500;p46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1" name="Google Shape;2501;p46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2" name="Google Shape;2502;p46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3" name="Google Shape;2503;p46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4" name="Google Shape;2504;p46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5" name="Google Shape;2505;p46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6" name="Google Shape;2506;p46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7" name="Google Shape;2507;p46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8" name="Google Shape;2508;p46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9" name="Google Shape;2509;p46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0" name="Google Shape;2510;p46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1" name="Google Shape;2511;p46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2" name="Google Shape;2512;p46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3" name="Google Shape;2513;p46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4" name="Google Shape;2514;p46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5" name="Google Shape;2515;p46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6" name="Google Shape;2516;p46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7" name="Google Shape;2517;p46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8" name="Google Shape;2518;p46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9" name="Google Shape;2519;p46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0" name="Google Shape;2520;p46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Title and Content">
  <p:cSld name="16_Title and Content">
    <p:bg>
      <p:bgPr>
        <a:solidFill>
          <a:srgbClr val="4F6128"/>
        </a:solidFill>
        <a:effectLst/>
      </p:bgPr>
    </p:bg>
    <p:spTree>
      <p:nvGrpSpPr>
        <p:cNvPr id="1" name="Shape 2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2" name="Google Shape;2522;p4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3" name="Google Shape;2523;p4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4" name="Google Shape;2524;p4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25" name="Google Shape;2525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6" name="Google Shape;2526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7" name="Google Shape;2527;p4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8" name="Google Shape;2528;p4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29" name="Google Shape;2529;p4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0" name="Google Shape;2530;p4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1" name="Google Shape;2531;p4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32" name="Google Shape;2532;p4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3" name="Google Shape;2533;p4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4" name="Google Shape;2534;p4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535" name="Google Shape;2535;p4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4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7" name="Google Shape;2537;p4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538" name="Google Shape;2538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9" name="Google Shape;2539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0" name="Google Shape;2540;p4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541" name="Google Shape;2541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2" name="Google Shape;2542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43" name="Google Shape;2543;p4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4" name="Google Shape;2544;p4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45" name="Google Shape;2545;p4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6" name="Google Shape;2546;p4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7" name="Google Shape;2547;p4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8" name="Google Shape;2548;p4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9" name="Google Shape;2549;p4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0" name="Google Shape;2550;p4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1" name="Google Shape;2551;p4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2" name="Google Shape;2552;p4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3" name="Google Shape;2553;p4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4" name="Google Shape;2554;p4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5" name="Google Shape;2555;p4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6" name="Google Shape;2556;p4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7" name="Google Shape;2557;p4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8" name="Google Shape;2558;p4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9" name="Google Shape;2559;p4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0" name="Google Shape;2560;p4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1" name="Google Shape;2561;p4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2" name="Google Shape;2562;p4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3" name="Google Shape;2563;p4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4" name="Google Shape;2564;p4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5" name="Google Shape;2565;p4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6" name="Google Shape;2566;p4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7" name="Google Shape;2567;p4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8" name="Google Shape;2568;p4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9" name="Google Shape;2569;p4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0" name="Google Shape;2570;p4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1" name="Google Shape;2571;p4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2" name="Google Shape;2572;p4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3" name="Google Shape;2573;p4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4" name="Google Shape;2574;p4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5" name="Google Shape;2575;p4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4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4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4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4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4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4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4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4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4" name="Google Shape;2584;p4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5" name="Google Shape;2585;p4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6" name="Google Shape;2586;p4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7" name="Google Shape;2587;p4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8" name="Google Shape;2588;p4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9" name="Google Shape;2589;p4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0" name="Google Shape;2590;p47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" name="Google Shape;2592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bg>
      <p:bgPr>
        <a:solidFill>
          <a:srgbClr val="4F6128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2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48" name="Google Shape;248;p2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9" name="Google Shape;249;p2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0" name="Google Shape;250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" name="Google Shape;252;p2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" name="Google Shape;253;p2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4" name="Google Shape;254;p2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2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6" name="Google Shape;256;p2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7" name="Google Shape;257;p2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2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" name="Google Shape;259;p2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60" name="Google Shape;260;p2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2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2" name="Google Shape;262;p2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3" name="Google Shape;263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5" name="Google Shape;265;p2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66" name="Google Shape;266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8" name="Google Shape;268;p2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0" name="Google Shape;270;p2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2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2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2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2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8" name="Google Shape;318;p2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319" name="Google Shape;319;p2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2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oogle Shape;321;p2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322" name="Google Shape;322;p2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2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333" name="Google Shape;333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2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7" name="Google Shape;337;p2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338" name="Google Shape;338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0" name="Google Shape;340;p29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341" name="Google Shape;341;p29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42;p29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343" name="Google Shape;343;p29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29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29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29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29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29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29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29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29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29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29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29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29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29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29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29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29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29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29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9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9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29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29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29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29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9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29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29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29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29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9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29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29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29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29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29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29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29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29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29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29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9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29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29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29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29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29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29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29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29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29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29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29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29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29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29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9" name="Google Shape;399;p29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9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9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9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9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9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9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9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29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9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3" name="Google Shape;453;p29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 b="0" i="0" u="none" strike="noStrike" cap="none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56" name="Google Shape;456;p3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7" name="Google Shape;457;p3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58" name="Google Shape;458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9" name="Google Shape;459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0" name="Google Shape;460;p3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1" name="Google Shape;461;p3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62" name="Google Shape;462;p3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3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3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65" name="Google Shape;465;p3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3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3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68" name="Google Shape;468;p3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3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3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71" name="Google Shape;471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3" name="Google Shape;473;p3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74" name="Google Shape;474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6" name="Google Shape;476;p3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3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8" name="Google Shape;478;p3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3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3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3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3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3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3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3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3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3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3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3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3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3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3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3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3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3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3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3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3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3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3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3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3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3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3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3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3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3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3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3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3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3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3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3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3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3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3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26" name="Google Shape;526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27" name="Google Shape;527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28" name="Google Shape;528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0" name="Google Shape;530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32" name="Google Shape;532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35" name="Google Shape;535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38" name="Google Shape;538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41" name="Google Shape;541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44" name="Google Shape;544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6" name="Google Shape;546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8" name="Google Shape;548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Title and Content">
  <p:cSld name="7_Title and Content">
    <p:bg>
      <p:bgPr>
        <a:solidFill>
          <a:srgbClr val="4F6128"/>
        </a:solidFill>
        <a:effectLst/>
      </p:bgPr>
    </p:bg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4" name="Google Shape;594;p3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95" name="Google Shape;595;p3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96" name="Google Shape;596;p3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97" name="Google Shape;597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99" name="Google Shape;599;p3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00" name="Google Shape;600;p3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01" name="Google Shape;601;p3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2" name="Google Shape;602;p3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3" name="Google Shape;603;p3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04" name="Google Shape;604;p3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5" name="Google Shape;605;p3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6" name="Google Shape;606;p3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07" name="Google Shape;607;p3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8" name="Google Shape;608;p3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9" name="Google Shape;609;p3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10" name="Google Shape;610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1" name="Google Shape;611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12" name="Google Shape;612;p3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13" name="Google Shape;613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4" name="Google Shape;614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15" name="Google Shape;615;p3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3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7" name="Google Shape;617;p3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3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3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0" name="Google Shape;620;p3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3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3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3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4" name="Google Shape;624;p3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5" name="Google Shape;625;p3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Google Shape;626;p3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3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8" name="Google Shape;628;p3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3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3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3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2" name="Google Shape;632;p3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3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3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3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3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3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3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3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3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3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3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3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3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3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Google Shape;646;p3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3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3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3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3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3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3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3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Google Shape;654;p3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3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6" name="Google Shape;656;p3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3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3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3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p3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p3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2" name="Google Shape;662;p32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32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p32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5" name="Google Shape;665;p32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666" name="Google Shape;666;p32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32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32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32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32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32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32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32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4" name="Google Shape;674;p32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32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32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32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32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32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32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32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32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32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4" name="Google Shape;684;p32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5" name="Google Shape;685;p32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6" name="Google Shape;686;p32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7" name="Google Shape;687;p32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8" name="Google Shape;688;p32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32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32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32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32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3" name="Google Shape;693;p32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4" name="Google Shape;694;p32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5" name="Google Shape;695;p32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32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32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32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9" name="Google Shape;699;p32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32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32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32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3" name="Google Shape;703;p32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4" name="Google Shape;704;p32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32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6" name="Google Shape;706;p32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7" name="Google Shape;707;p32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708" name="Google Shape;708;p3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9" name="Google Shape;709;p3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0" name="Google Shape;710;p32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711" name="Google Shape;711;p3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2" name="Google Shape;712;p3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3" name="Google Shape;713;p3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4" name="Google Shape;714;p3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5" name="Google Shape;715;p3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6" name="Google Shape;716;p3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3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3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9" name="Google Shape;719;p3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0" name="Google Shape;720;p3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21" name="Google Shape;721;p32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722" name="Google Shape;722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4" name="Google Shape;724;p32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Google Shape;725;p32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26" name="Google Shape;726;p32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727" name="Google Shape;727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9" name="Google Shape;729;p32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" name="Google Shape;731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32" name="Google Shape;732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3" name="Google Shape;733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4" name="Google Shape;73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5" name="Google Shape;73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36" name="Google Shape;736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7" name="Google Shape;737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8" name="Google Shape;738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9" name="Google Shape;739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0" name="Google Shape;740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41" name="Google Shape;741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2" name="Google Shape;742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3" name="Google Shape;743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4" name="Google Shape;744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5" name="Google Shape;745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6" name="Google Shape;746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7" name="Google Shape;747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8" name="Google Shape;748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9" name="Google Shape;749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50" name="Google Shape;750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1" name="Google Shape;751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2" name="Google Shape;752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4" name="Google Shape;754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5" name="Google Shape;795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6" name="Google Shape;796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9" name="Google Shape;79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002060"/>
        </a:solidFill>
        <a:effectLst/>
      </p:bgPr>
    </p:bg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oogle Shape;1030;p3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031" name="Google Shape;1031;p3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2" name="Google Shape;1032;p3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033" name="Google Shape;1033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4" name="Google Shape;1034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35" name="Google Shape;1035;p3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6" name="Google Shape;1036;p3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37" name="Google Shape;1037;p3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8" name="Google Shape;1038;p3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39" name="Google Shape;1039;p3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40" name="Google Shape;1040;p3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1" name="Google Shape;1041;p3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2" name="Google Shape;1042;p3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43" name="Google Shape;1043;p3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4" name="Google Shape;1044;p3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5" name="Google Shape;1045;p3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46" name="Google Shape;1046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7" name="Google Shape;1047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8" name="Google Shape;1048;p3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49" name="Google Shape;1049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51" name="Google Shape;1051;p3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3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3" name="Google Shape;1053;p36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1054" name="Google Shape;1054;p3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3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6" name="Google Shape;1056;p36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1057" name="Google Shape;1057;p3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3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3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3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3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3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3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3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3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3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7" name="Google Shape;1067;p36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1068" name="Google Shape;1068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0" name="Google Shape;1070;p36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1" name="Google Shape;1071;p36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2" name="Google Shape;1072;p36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1073" name="Google Shape;1073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5" name="Google Shape;1075;p3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6" name="Google Shape;1076;p3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3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3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9" name="Google Shape;1079;p3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0" name="Google Shape;1080;p3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1" name="Google Shape;1081;p3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2" name="Google Shape;1082;p3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3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3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3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3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3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3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3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3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3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3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3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3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3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3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3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3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9" name="Google Shape;1099;p3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0" name="Google Shape;1100;p3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1" name="Google Shape;1101;p3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2" name="Google Shape;1102;p3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3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3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5" name="Google Shape;1105;p3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3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3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3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3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3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3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3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3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3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5" name="Google Shape;1115;p3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3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3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8" name="Google Shape;1118;p3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3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0" name="Google Shape;1120;p36"/>
          <p:cNvGrpSpPr/>
          <p:nvPr/>
        </p:nvGrpSpPr>
        <p:grpSpPr>
          <a:xfrm>
            <a:off x="896619" y="1603301"/>
            <a:ext cx="9867486" cy="4770499"/>
            <a:chOff x="741115" y="865258"/>
            <a:chExt cx="7691377" cy="4010102"/>
          </a:xfrm>
        </p:grpSpPr>
        <p:sp>
          <p:nvSpPr>
            <p:cNvPr id="1121" name="Google Shape;1121;p36"/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solidFill>
              <a:srgbClr val="318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22" name="Google Shape;1122;p36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123" name="Google Shape;1123;p36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4" name="Google Shape;1124;p36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36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26" name="Google Shape;1126;p36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127" name="Google Shape;1127;p36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36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36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36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36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36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36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36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36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36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36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36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36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36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36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36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36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36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36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36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36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36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36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36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36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36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36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36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36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36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36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36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36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36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36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36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36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36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36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6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36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6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36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6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36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36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36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36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36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36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36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36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36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36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36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36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3" name="Google Shape;1183;p36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184" name="Google Shape;1184;p36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185" name="Google Shape;1185;p36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186" name="Google Shape;1186;p36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187" name="Google Shape;1187;p36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8" name="Google Shape;1188;p36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9" name="Google Shape;1189;p36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0" name="Google Shape;1190;p36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1" name="Google Shape;1191;p36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2" name="Google Shape;1192;p36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3" name="Google Shape;1193;p36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4" name="Google Shape;1194;p36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5" name="Google Shape;1195;p36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6" name="Google Shape;1196;p36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7" name="Google Shape;1197;p36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8" name="Google Shape;1198;p36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9" name="Google Shape;1199;p36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0" name="Google Shape;1200;p36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1" name="Google Shape;1201;p36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2" name="Google Shape;1202;p36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3" name="Google Shape;1203;p36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4" name="Google Shape;1204;p36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5" name="Google Shape;1205;p36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6" name="Google Shape;1206;p36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7" name="Google Shape;1207;p36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8" name="Google Shape;1208;p36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9" name="Google Shape;1209;p36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10" name="Google Shape;1210;p36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211" name="Google Shape;1211;p36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36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36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36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5" name="Google Shape;1215;p36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6" name="Google Shape;1216;p36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36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36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36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0" name="Google Shape;1220;p36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1" name="Google Shape;1221;p36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2" name="Google Shape;1222;p36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3" name="Google Shape;1223;p36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4" name="Google Shape;1224;p36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5" name="Google Shape;1225;p36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36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7" name="Google Shape;1227;p36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8" name="Google Shape;1228;p36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36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0" name="Google Shape;1230;p36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1" name="Google Shape;1231;p36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36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36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4" name="Google Shape;1234;p36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36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36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7" name="Google Shape;1237;p36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36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36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0" name="Google Shape;1240;p36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36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36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3" name="Google Shape;1243;p36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36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6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6" name="Google Shape;1246;p36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36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6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6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6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1" name="Google Shape;1251;p36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1252" name="Google Shape;1252;p36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3" name="Google Shape;1253;p36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4" name="Google Shape;1254;p36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55" name="Google Shape;1255;p36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6" name="Google Shape;1256;p36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7" name="Google Shape;1257;p36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1258" name="Google Shape;1258;p36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9" name="Google Shape;1259;p36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1260" name="Google Shape;1260;p36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1" name="Google Shape;1261;p36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2" name="Google Shape;1262;p36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3" name="Google Shape;1263;p36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4" name="Google Shape;1264;p36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5" name="Google Shape;1265;p36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rgbClr val="002060"/>
        </a:solidFill>
        <a:effectLst/>
      </p:bgPr>
    </p:bg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7" name="Google Shape;1267;p3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268" name="Google Shape;1268;p3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69" name="Google Shape;1269;p3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0" name="Google Shape;1270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1" name="Google Shape;1271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72" name="Google Shape;1272;p3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73" name="Google Shape;1273;p3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74" name="Google Shape;1274;p3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5" name="Google Shape;1275;p3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6" name="Google Shape;1276;p3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77" name="Google Shape;1277;p3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8" name="Google Shape;1278;p3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9" name="Google Shape;1279;p3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0" name="Google Shape;1280;p3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1" name="Google Shape;1281;p3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2" name="Google Shape;1282;p3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83" name="Google Shape;1283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4" name="Google Shape;1284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5" name="Google Shape;1285;p3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86" name="Google Shape;1286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7" name="Google Shape;1287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8" name="Google Shape;1288;p3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3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0" name="Google Shape;1290;p3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3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3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3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3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3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3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7" name="Google Shape;1297;p3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8" name="Google Shape;1298;p3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9" name="Google Shape;1299;p3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0" name="Google Shape;1300;p3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1" name="Google Shape;1301;p3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2" name="Google Shape;1302;p3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3" name="Google Shape;1303;p3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4" name="Google Shape;1304;p3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3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6" name="Google Shape;1306;p3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7" name="Google Shape;1307;p3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8" name="Google Shape;1308;p3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9" name="Google Shape;1309;p3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0" name="Google Shape;1310;p3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1" name="Google Shape;1311;p3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2" name="Google Shape;1312;p3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3" name="Google Shape;1313;p3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4" name="Google Shape;1314;p3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5" name="Google Shape;1315;p3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6" name="Google Shape;1316;p3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7" name="Google Shape;1317;p3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8" name="Google Shape;1318;p3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9" name="Google Shape;1319;p3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0" name="Google Shape;1320;p3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1" name="Google Shape;1321;p3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2" name="Google Shape;1322;p3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3" name="Google Shape;1323;p3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4" name="Google Shape;1324;p3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5" name="Google Shape;1325;p3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6" name="Google Shape;1326;p3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7" name="Google Shape;1327;p3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8" name="Google Shape;1328;p3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9" name="Google Shape;1329;p3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0" name="Google Shape;1330;p3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1" name="Google Shape;1331;p3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2" name="Google Shape;1332;p3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3" name="Google Shape;1333;p3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4" name="Google Shape;1334;p3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5" name="Google Shape;1335;p37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6" name="Google Shape;1336;p37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7" name="Google Shape;1337;p37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8" name="Google Shape;1338;p37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339" name="Google Shape;1339;p3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3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1" name="Google Shape;1341;p37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342" name="Google Shape;1342;p3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3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3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3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3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3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3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3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3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1" name="Google Shape;1351;p3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2" name="Google Shape;1352;p37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353" name="Google Shape;1353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5" name="Google Shape;1355;p37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6" name="Google Shape;1356;p37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7" name="Google Shape;1357;p37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358" name="Google Shape;1358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0" name="Google Shape;1360;p37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1361" name="Google Shape;1361;p37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62" name="Google Shape;1362;p37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1363" name="Google Shape;1363;p37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4" name="Google Shape;1364;p37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5" name="Google Shape;1365;p37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6" name="Google Shape;1366;p37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7" name="Google Shape;1367;p37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8" name="Google Shape;1368;p37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9" name="Google Shape;1369;p37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0" name="Google Shape;1370;p37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1" name="Google Shape;1371;p37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2" name="Google Shape;1372;p37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3" name="Google Shape;1373;p37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4" name="Google Shape;1374;p37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5" name="Google Shape;1375;p37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6" name="Google Shape;1376;p37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7" name="Google Shape;1377;p37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8" name="Google Shape;1378;p37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9" name="Google Shape;1379;p37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0" name="Google Shape;1380;p37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1" name="Google Shape;1381;p37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2" name="Google Shape;1382;p37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3" name="Google Shape;1383;p37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4" name="Google Shape;1384;p37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5" name="Google Shape;1385;p37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6" name="Google Shape;1386;p37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7" name="Google Shape;1387;p37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8" name="Google Shape;1388;p37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9" name="Google Shape;1389;p37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0" name="Google Shape;1390;p37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1" name="Google Shape;1391;p37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2" name="Google Shape;1392;p37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3" name="Google Shape;1393;p37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4" name="Google Shape;1394;p37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5" name="Google Shape;1395;p37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6" name="Google Shape;1396;p37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37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8" name="Google Shape;1398;p37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9" name="Google Shape;1399;p37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0" name="Google Shape;1400;p37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1" name="Google Shape;1401;p37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Google Shape;1402;p37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37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4" name="Google Shape;1404;p37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5" name="Google Shape;1405;p37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6" name="Google Shape;1406;p37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7" name="Google Shape;1407;p37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8" name="Google Shape;1408;p37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37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p37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1" name="Google Shape;1411;p37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2" name="Google Shape;1412;p37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p37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p37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37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6" name="Google Shape;1416;p37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7" name="Google Shape;1417;p37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37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9" name="Google Shape;1419;p37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37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37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37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37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37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37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37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37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37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37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37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37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37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37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37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37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37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37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37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37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37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37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37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37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37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37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37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37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37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37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37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37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37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37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37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37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37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37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37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37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37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37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37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37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37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37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37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37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37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37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37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3" name="Google Shape;1473;p37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rgbClr val="002060"/>
        </a:solidFill>
        <a:effectLst/>
      </p:bgPr>
    </p:bg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5" name="Google Shape;1475;p3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476" name="Google Shape;1476;p3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77" name="Google Shape;1477;p3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78" name="Google Shape;1478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80" name="Google Shape;1480;p3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81" name="Google Shape;1481;p3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82" name="Google Shape;1482;p3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3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4" name="Google Shape;1484;p3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85" name="Google Shape;1485;p3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6" name="Google Shape;1486;p3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7" name="Google Shape;1487;p3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8" name="Google Shape;1488;p3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9" name="Google Shape;1489;p3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0" name="Google Shape;1490;p3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91" name="Google Shape;1491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2" name="Google Shape;1492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3" name="Google Shape;1493;p3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94" name="Google Shape;1494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5" name="Google Shape;1495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96" name="Google Shape;1496;p3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7" name="Google Shape;1497;p3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8" name="Google Shape;1498;p3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9" name="Google Shape;1499;p3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0" name="Google Shape;1500;p3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1" name="Google Shape;1501;p3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2" name="Google Shape;1502;p3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3" name="Google Shape;1503;p3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4" name="Google Shape;1504;p3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5" name="Google Shape;1505;p3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6" name="Google Shape;1506;p3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7" name="Google Shape;1507;p3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8" name="Google Shape;1508;p3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9" name="Google Shape;1509;p3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0" name="Google Shape;1510;p3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1" name="Google Shape;1511;p3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2" name="Google Shape;1512;p3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3" name="Google Shape;1513;p3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4" name="Google Shape;1514;p3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5" name="Google Shape;1515;p3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6" name="Google Shape;1516;p3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7" name="Google Shape;1517;p3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8" name="Google Shape;1518;p3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9" name="Google Shape;1519;p3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0" name="Google Shape;1520;p3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3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3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3" name="Google Shape;1523;p3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4" name="Google Shape;1524;p3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5" name="Google Shape;1525;p3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6" name="Google Shape;1526;p3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7" name="Google Shape;1527;p3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8" name="Google Shape;1528;p3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9" name="Google Shape;1529;p3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0" name="Google Shape;1530;p3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1" name="Google Shape;1531;p3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2" name="Google Shape;1532;p3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3" name="Google Shape;1533;p3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4" name="Google Shape;1534;p3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5" name="Google Shape;1535;p3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6" name="Google Shape;1536;p3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7" name="Google Shape;1537;p3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8" name="Google Shape;1538;p3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9" name="Google Shape;1539;p3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0" name="Google Shape;1540;p3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3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2" name="Google Shape;1542;p3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3" name="Google Shape;1543;p38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4" name="Google Shape;1544;p38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38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6" name="Google Shape;1546;p38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1547" name="Google Shape;1547;p38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38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38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38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38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38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38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38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38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38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7" name="Google Shape;1557;p38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38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p38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38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1" name="Google Shape;1561;p38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p38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38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38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38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38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38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38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38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38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38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38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38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38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38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38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38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38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38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38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38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38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38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38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38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38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38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8" name="Google Shape;1588;p38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589" name="Google Shape;1589;p3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3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1" name="Google Shape;1591;p38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592" name="Google Shape;1592;p3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3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3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3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3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3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3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3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3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3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02" name="Google Shape;1602;p38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603" name="Google Shape;1603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5" name="Google Shape;1605;p38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6" name="Google Shape;1606;p38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7" name="Google Shape;1607;p38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608" name="Google Shape;1608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10" name="Google Shape;1610;p38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okie"/>
              <a:buNone/>
              <a:defRPr sz="4400" b="0" i="0" u="none" strike="noStrike" cap="none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7"/>
          <p:cNvSpPr/>
          <p:nvPr/>
        </p:nvSpPr>
        <p:spPr>
          <a:xfrm>
            <a:off x="9762629" y="6492875"/>
            <a:ext cx="161294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FeistyForwarders_0968120672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7" name="Google Shape;2597;p1"/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2598" name="Google Shape;2598;p1"/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599" name="Google Shape;2599;p1"/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rgbClr val="76923C"/>
              </a:solidFill>
              <a:ln w="12700" cap="flat" cmpd="sng">
                <a:solidFill>
                  <a:srgbClr val="4F6128"/>
                </a:solidFill>
                <a:prstDash val="solid"/>
                <a:miter lim="800000"/>
                <a:headEnd type="none" w="sm" len="sm"/>
                <a:tailEnd type="none" w="sm" len="sm"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1"/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lt1"/>
              </a:solidFill>
              <a:ln w="12700" cap="flat" cmpd="sng">
                <a:solidFill>
                  <a:srgbClr val="4F6128"/>
                </a:solidFill>
                <a:prstDash val="lg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1" name="Google Shape;2601;p1"/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>
                  <a:solidFill>
                    <a:srgbClr val="76923C"/>
                  </a:solidFill>
                  <a:latin typeface="Cookie"/>
                  <a:ea typeface="Cookie"/>
                  <a:cs typeface="Cookie"/>
                  <a:sym typeface="Cookie"/>
                </a:rPr>
                <a:t>CHỦ ĐỀ 12</a:t>
              </a:r>
              <a:endParaRPr sz="3200" b="0" i="0" u="none" strike="noStrike" cap="none">
                <a:solidFill>
                  <a:srgbClr val="76923C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</p:grpSp>
      <p:sp>
        <p:nvSpPr>
          <p:cNvPr id="2602" name="Google Shape;2602;p1"/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4F6128"/>
                </a:solidFill>
                <a:latin typeface="Cookie"/>
                <a:ea typeface="Cookie"/>
                <a:cs typeface="Cookie"/>
                <a:sym typeface="Cookie"/>
              </a:rPr>
              <a:t>PHÉP CỘNG, PHÉP TRỪ TRONG PHẠM VI 1000</a:t>
            </a:r>
            <a:endParaRPr sz="3600" b="0" i="0" u="none" strike="noStrike" cap="none">
              <a:solidFill>
                <a:srgbClr val="4F6128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2603" name="Google Shape;2603;p1"/>
          <p:cNvSpPr txBox="1"/>
          <p:nvPr/>
        </p:nvSpPr>
        <p:spPr>
          <a:xfrm>
            <a:off x="2474640" y="2129251"/>
            <a:ext cx="6949441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BÀI 62: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PHÉP TRỪ (CÓ NHỚ) TRONG PHẠM VI 1000</a:t>
            </a:r>
            <a:endParaRPr sz="4400" b="0" i="0" u="none" strike="noStrike" cap="none">
              <a:solidFill>
                <a:schemeClr val="lt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" name="Google Shape;2612;p3"/>
          <p:cNvSpPr txBox="1"/>
          <p:nvPr/>
        </p:nvSpPr>
        <p:spPr>
          <a:xfrm>
            <a:off x="4754882" y="5524955"/>
            <a:ext cx="288689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386 – 139 = ?</a:t>
            </a:r>
            <a:endParaRPr sz="32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3" name="Google Shape;2613;p3"/>
          <p:cNvSpPr/>
          <p:nvPr/>
        </p:nvSpPr>
        <p:spPr>
          <a:xfrm>
            <a:off x="875211" y="1305098"/>
            <a:ext cx="2821578" cy="4833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14" name="Google Shape;2614;p3" descr="Screen Clipping"/>
          <p:cNvPicPr preferRelativeResize="0"/>
          <p:nvPr/>
        </p:nvPicPr>
        <p:blipFill rotWithShape="1">
          <a:blip r:embed="rId4">
            <a:alphaModFix/>
          </a:blip>
          <a:srcRect t="2487"/>
          <a:stretch/>
        </p:blipFill>
        <p:spPr>
          <a:xfrm>
            <a:off x="875211" y="1305098"/>
            <a:ext cx="9754961" cy="4115231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9" name="Google Shape;2619;p4"/>
          <p:cNvGraphicFramePr/>
          <p:nvPr/>
        </p:nvGraphicFramePr>
        <p:xfrm>
          <a:off x="710108" y="666206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{846496A3-E4EB-4305-A1DD-AE22991BD5B0}</a:tableStyleId>
              </a:tblPr>
              <a:tblGrid>
                <a:gridCol w="1527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Trăm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Chục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Đơn vị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20" name="Google Shape;2620;p4"/>
          <p:cNvSpPr txBox="1"/>
          <p:nvPr/>
        </p:nvSpPr>
        <p:spPr>
          <a:xfrm>
            <a:off x="703816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1" name="Google Shape;2621;p4"/>
          <p:cNvSpPr txBox="1"/>
          <p:nvPr/>
        </p:nvSpPr>
        <p:spPr>
          <a:xfrm>
            <a:off x="7428238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2" name="Google Shape;2622;p4"/>
          <p:cNvSpPr txBox="1"/>
          <p:nvPr/>
        </p:nvSpPr>
        <p:spPr>
          <a:xfrm>
            <a:off x="7804883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3" name="Google Shape;2623;p4"/>
          <p:cNvSpPr txBox="1"/>
          <p:nvPr/>
        </p:nvSpPr>
        <p:spPr>
          <a:xfrm>
            <a:off x="8218816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4" name="Google Shape;2624;p4"/>
          <p:cNvSpPr txBox="1"/>
          <p:nvPr/>
        </p:nvSpPr>
        <p:spPr>
          <a:xfrm>
            <a:off x="863193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5" name="Google Shape;2625;p4"/>
          <p:cNvSpPr txBox="1"/>
          <p:nvPr/>
        </p:nvSpPr>
        <p:spPr>
          <a:xfrm>
            <a:off x="9010034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6" name="Google Shape;2626;p4"/>
          <p:cNvSpPr txBox="1"/>
          <p:nvPr/>
        </p:nvSpPr>
        <p:spPr>
          <a:xfrm>
            <a:off x="9361642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27" name="Google Shape;2627;p4"/>
          <p:cNvGrpSpPr/>
          <p:nvPr/>
        </p:nvGrpSpPr>
        <p:grpSpPr>
          <a:xfrm>
            <a:off x="766873" y="1382888"/>
            <a:ext cx="1399608" cy="1399608"/>
            <a:chOff x="4046220" y="2072640"/>
            <a:chExt cx="2590800" cy="2590800"/>
          </a:xfrm>
        </p:grpSpPr>
        <p:sp>
          <p:nvSpPr>
            <p:cNvPr id="2628" name="Google Shape;2628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9" name="Google Shape;2629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0" name="Google Shape;2630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1" name="Google Shape;2631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2" name="Google Shape;2632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3" name="Google Shape;2633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4" name="Google Shape;2634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5" name="Google Shape;2635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6" name="Google Shape;2636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7" name="Google Shape;2637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8" name="Google Shape;2638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9" name="Google Shape;2639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0" name="Google Shape;2640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1" name="Google Shape;2641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2" name="Google Shape;2642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3" name="Google Shape;2643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4" name="Google Shape;2644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5" name="Google Shape;2645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6" name="Google Shape;2646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7" name="Google Shape;2647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8" name="Google Shape;2648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9" name="Google Shape;2649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0" name="Google Shape;2650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2" name="Google Shape;2652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3" name="Google Shape;2653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4" name="Google Shape;2654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5" name="Google Shape;2655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6" name="Google Shape;2656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7" name="Google Shape;2657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9" name="Google Shape;2659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0" name="Google Shape;2660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2" name="Google Shape;2662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3" name="Google Shape;2663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5" name="Google Shape;2665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6" name="Google Shape;2666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8" name="Google Shape;2668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9" name="Google Shape;2669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0" name="Google Shape;2670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1" name="Google Shape;2671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2" name="Google Shape;2672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3" name="Google Shape;2673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4" name="Google Shape;2674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5" name="Google Shape;2675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6" name="Google Shape;2676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7" name="Google Shape;2677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8" name="Google Shape;2678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9" name="Google Shape;2679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4" name="Google Shape;2684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5" name="Google Shape;2685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6" name="Google Shape;2686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8" name="Google Shape;2688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9" name="Google Shape;2689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0" name="Google Shape;2690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4" name="Google Shape;2724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5" name="Google Shape;2725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6" name="Google Shape;2726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7" name="Google Shape;2727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8" name="Google Shape;2728;p4"/>
          <p:cNvGrpSpPr/>
          <p:nvPr/>
        </p:nvGrpSpPr>
        <p:grpSpPr>
          <a:xfrm>
            <a:off x="766873" y="2956980"/>
            <a:ext cx="1399608" cy="1399608"/>
            <a:chOff x="4046220" y="2072640"/>
            <a:chExt cx="2590800" cy="2590800"/>
          </a:xfrm>
        </p:grpSpPr>
        <p:sp>
          <p:nvSpPr>
            <p:cNvPr id="2729" name="Google Shape;2729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0" name="Google Shape;2730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1" name="Google Shape;2731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3" name="Google Shape;2773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4" name="Google Shape;2774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5" name="Google Shape;2775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6" name="Google Shape;2776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7" name="Google Shape;2777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8" name="Google Shape;2778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9" name="Google Shape;2779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0" name="Google Shape;2780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1" name="Google Shape;2781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2" name="Google Shape;2782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3" name="Google Shape;2783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4" name="Google Shape;2784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5" name="Google Shape;2785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1" name="Google Shape;2791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2" name="Google Shape;2792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3" name="Google Shape;2793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4" name="Google Shape;2794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7" name="Google Shape;2797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8" name="Google Shape;2798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3" name="Google Shape;2803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4" name="Google Shape;2804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5" name="Google Shape;2805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6" name="Google Shape;2806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7" name="Google Shape;2807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8" name="Google Shape;2808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9" name="Google Shape;2809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0" name="Google Shape;2810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9" name="Google Shape;2829;p4"/>
          <p:cNvGrpSpPr/>
          <p:nvPr/>
        </p:nvGrpSpPr>
        <p:grpSpPr>
          <a:xfrm>
            <a:off x="766873" y="4530929"/>
            <a:ext cx="1399608" cy="1399608"/>
            <a:chOff x="4046220" y="2072640"/>
            <a:chExt cx="2590800" cy="2590800"/>
          </a:xfrm>
        </p:grpSpPr>
        <p:sp>
          <p:nvSpPr>
            <p:cNvPr id="2830" name="Google Shape;2830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30" name="Google Shape;2930;p4"/>
          <p:cNvGrpSpPr/>
          <p:nvPr/>
        </p:nvGrpSpPr>
        <p:grpSpPr>
          <a:xfrm>
            <a:off x="2745969" y="2956980"/>
            <a:ext cx="139961" cy="1399608"/>
            <a:chOff x="3114999" y="2956980"/>
            <a:chExt cx="139961" cy="1399608"/>
          </a:xfrm>
        </p:grpSpPr>
        <p:sp>
          <p:nvSpPr>
            <p:cNvPr id="2931" name="Google Shape;2931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2" name="Google Shape;2932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3" name="Google Shape;2933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4" name="Google Shape;2934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5" name="Google Shape;2935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6" name="Google Shape;2936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7" name="Google Shape;2937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8" name="Google Shape;2938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9" name="Google Shape;2939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0" name="Google Shape;2940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41" name="Google Shape;2941;p4"/>
          <p:cNvGrpSpPr/>
          <p:nvPr/>
        </p:nvGrpSpPr>
        <p:grpSpPr>
          <a:xfrm>
            <a:off x="2541211" y="2956980"/>
            <a:ext cx="139961" cy="1399608"/>
            <a:chOff x="3114999" y="2956980"/>
            <a:chExt cx="139961" cy="1399608"/>
          </a:xfrm>
        </p:grpSpPr>
        <p:sp>
          <p:nvSpPr>
            <p:cNvPr id="2942" name="Google Shape;2942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3" name="Google Shape;2943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4" name="Google Shape;2944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5" name="Google Shape;2945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6" name="Google Shape;2946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7" name="Google Shape;2947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8" name="Google Shape;2948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9" name="Google Shape;2949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0" name="Google Shape;2950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1" name="Google Shape;2951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2" name="Google Shape;2952;p4"/>
          <p:cNvGrpSpPr/>
          <p:nvPr/>
        </p:nvGrpSpPr>
        <p:grpSpPr>
          <a:xfrm>
            <a:off x="2948296" y="2956980"/>
            <a:ext cx="139961" cy="1399608"/>
            <a:chOff x="3114999" y="2956980"/>
            <a:chExt cx="139961" cy="1399608"/>
          </a:xfrm>
        </p:grpSpPr>
        <p:sp>
          <p:nvSpPr>
            <p:cNvPr id="2953" name="Google Shape;2953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4" name="Google Shape;2954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5" name="Google Shape;2955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6" name="Google Shape;2956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7" name="Google Shape;2957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8" name="Google Shape;2958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9" name="Google Shape;2959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0" name="Google Shape;2960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1" name="Google Shape;2961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2" name="Google Shape;2962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63" name="Google Shape;2963;p4"/>
          <p:cNvGrpSpPr/>
          <p:nvPr/>
        </p:nvGrpSpPr>
        <p:grpSpPr>
          <a:xfrm>
            <a:off x="3160282" y="2956980"/>
            <a:ext cx="139961" cy="1399608"/>
            <a:chOff x="3114999" y="2956980"/>
            <a:chExt cx="139961" cy="1399608"/>
          </a:xfrm>
        </p:grpSpPr>
        <p:sp>
          <p:nvSpPr>
            <p:cNvPr id="2964" name="Google Shape;2964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5" name="Google Shape;2965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6" name="Google Shape;2966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7" name="Google Shape;2967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8" name="Google Shape;2968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9" name="Google Shape;2969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0" name="Google Shape;2970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1" name="Google Shape;2971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2" name="Google Shape;2972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3" name="Google Shape;2973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4" name="Google Shape;2974;p4"/>
          <p:cNvGrpSpPr/>
          <p:nvPr/>
        </p:nvGrpSpPr>
        <p:grpSpPr>
          <a:xfrm>
            <a:off x="2745969" y="4530929"/>
            <a:ext cx="139961" cy="1399608"/>
            <a:chOff x="3114999" y="2956980"/>
            <a:chExt cx="139961" cy="1399608"/>
          </a:xfrm>
        </p:grpSpPr>
        <p:sp>
          <p:nvSpPr>
            <p:cNvPr id="2975" name="Google Shape;2975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6" name="Google Shape;2976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7" name="Google Shape;2977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8" name="Google Shape;2978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9" name="Google Shape;2979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2" name="Google Shape;2982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3" name="Google Shape;2983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4" name="Google Shape;2984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5" name="Google Shape;2985;p4"/>
          <p:cNvGrpSpPr/>
          <p:nvPr/>
        </p:nvGrpSpPr>
        <p:grpSpPr>
          <a:xfrm>
            <a:off x="2541211" y="4530929"/>
            <a:ext cx="139961" cy="1399608"/>
            <a:chOff x="3114999" y="2956980"/>
            <a:chExt cx="139961" cy="1399608"/>
          </a:xfrm>
        </p:grpSpPr>
        <p:sp>
          <p:nvSpPr>
            <p:cNvPr id="2986" name="Google Shape;2986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7" name="Google Shape;2987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9" name="Google Shape;2989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0" name="Google Shape;2990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1" name="Google Shape;2991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2" name="Google Shape;2992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3" name="Google Shape;2993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4" name="Google Shape;2994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5" name="Google Shape;2995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96" name="Google Shape;2996;p4"/>
          <p:cNvGrpSpPr/>
          <p:nvPr/>
        </p:nvGrpSpPr>
        <p:grpSpPr>
          <a:xfrm>
            <a:off x="2948296" y="4530929"/>
            <a:ext cx="139961" cy="1399608"/>
            <a:chOff x="3114999" y="2956980"/>
            <a:chExt cx="139961" cy="1399608"/>
          </a:xfrm>
        </p:grpSpPr>
        <p:sp>
          <p:nvSpPr>
            <p:cNvPr id="2997" name="Google Shape;2997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8" name="Google Shape;2998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9" name="Google Shape;2999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0" name="Google Shape;3000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1" name="Google Shape;3001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2" name="Google Shape;3002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3" name="Google Shape;3003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4" name="Google Shape;3004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5" name="Google Shape;3005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6" name="Google Shape;3006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7" name="Google Shape;3007;p4"/>
          <p:cNvGrpSpPr/>
          <p:nvPr/>
        </p:nvGrpSpPr>
        <p:grpSpPr>
          <a:xfrm>
            <a:off x="3160282" y="4530929"/>
            <a:ext cx="139961" cy="1399608"/>
            <a:chOff x="3114999" y="2956980"/>
            <a:chExt cx="139961" cy="1399608"/>
          </a:xfrm>
        </p:grpSpPr>
        <p:sp>
          <p:nvSpPr>
            <p:cNvPr id="3008" name="Google Shape;3008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9" name="Google Shape;3009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0" name="Google Shape;3010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1" name="Google Shape;3011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2" name="Google Shape;3012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3" name="Google Shape;3013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4" name="Google Shape;3014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5" name="Google Shape;3015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6" name="Google Shape;3016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7" name="Google Shape;3017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18" name="Google Shape;3018;p4"/>
          <p:cNvSpPr/>
          <p:nvPr/>
        </p:nvSpPr>
        <p:spPr>
          <a:xfrm>
            <a:off x="4462976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9" name="Google Shape;3019;p4"/>
          <p:cNvSpPr/>
          <p:nvPr/>
        </p:nvSpPr>
        <p:spPr>
          <a:xfrm>
            <a:off x="4462976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0" name="Google Shape;3020;p4"/>
          <p:cNvSpPr/>
          <p:nvPr/>
        </p:nvSpPr>
        <p:spPr>
          <a:xfrm>
            <a:off x="4462976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1" name="Google Shape;3021;p4"/>
          <p:cNvSpPr/>
          <p:nvPr/>
        </p:nvSpPr>
        <p:spPr>
          <a:xfrm>
            <a:off x="4462976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2" name="Google Shape;3022;p4"/>
          <p:cNvSpPr/>
          <p:nvPr/>
        </p:nvSpPr>
        <p:spPr>
          <a:xfrm>
            <a:off x="4462976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3" name="Google Shape;3023;p4"/>
          <p:cNvSpPr/>
          <p:nvPr/>
        </p:nvSpPr>
        <p:spPr>
          <a:xfrm>
            <a:off x="4462976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4" name="Google Shape;3024;p4"/>
          <p:cNvSpPr txBox="1"/>
          <p:nvPr/>
        </p:nvSpPr>
        <p:spPr>
          <a:xfrm>
            <a:off x="5387590" y="1378925"/>
            <a:ext cx="132396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386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139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5" name="Google Shape;3025;p4"/>
          <p:cNvSpPr txBox="1"/>
          <p:nvPr/>
        </p:nvSpPr>
        <p:spPr>
          <a:xfrm>
            <a:off x="5136408" y="1978321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6" name="Google Shape;3026;p4"/>
          <p:cNvCxnSpPr/>
          <p:nvPr/>
        </p:nvCxnSpPr>
        <p:spPr>
          <a:xfrm>
            <a:off x="5196834" y="3002786"/>
            <a:ext cx="1275548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27" name="Google Shape;3027;p4"/>
          <p:cNvSpPr txBox="1"/>
          <p:nvPr/>
        </p:nvSpPr>
        <p:spPr>
          <a:xfrm>
            <a:off x="5897693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8" name="Google Shape;3028;p4"/>
          <p:cNvSpPr txBox="1"/>
          <p:nvPr/>
        </p:nvSpPr>
        <p:spPr>
          <a:xfrm>
            <a:off x="5639752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9" name="Google Shape;3029;p4"/>
          <p:cNvSpPr txBox="1"/>
          <p:nvPr/>
        </p:nvSpPr>
        <p:spPr>
          <a:xfrm>
            <a:off x="5373159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0" name="Google Shape;3030;p4"/>
          <p:cNvSpPr txBox="1"/>
          <p:nvPr/>
        </p:nvSpPr>
        <p:spPr>
          <a:xfrm>
            <a:off x="6482080" y="1396815"/>
            <a:ext cx="259706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không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1" name="Google Shape;3031;p4"/>
          <p:cNvSpPr/>
          <p:nvPr/>
        </p:nvSpPr>
        <p:spPr>
          <a:xfrm>
            <a:off x="4111029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2" name="Google Shape;3032;p4"/>
          <p:cNvSpPr/>
          <p:nvPr/>
        </p:nvSpPr>
        <p:spPr>
          <a:xfrm>
            <a:off x="4111029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3" name="Google Shape;3033;p4"/>
          <p:cNvSpPr/>
          <p:nvPr/>
        </p:nvSpPr>
        <p:spPr>
          <a:xfrm>
            <a:off x="4111029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4" name="Google Shape;3034;p4"/>
          <p:cNvSpPr/>
          <p:nvPr/>
        </p:nvSpPr>
        <p:spPr>
          <a:xfrm>
            <a:off x="4111029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5" name="Google Shape;3035;p4"/>
          <p:cNvSpPr/>
          <p:nvPr/>
        </p:nvSpPr>
        <p:spPr>
          <a:xfrm>
            <a:off x="4111029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6" name="Google Shape;3036;p4"/>
          <p:cNvSpPr/>
          <p:nvPr/>
        </p:nvSpPr>
        <p:spPr>
          <a:xfrm>
            <a:off x="4111029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7" name="Google Shape;3037;p4"/>
          <p:cNvSpPr/>
          <p:nvPr/>
        </p:nvSpPr>
        <p:spPr>
          <a:xfrm>
            <a:off x="4111029" y="389310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8" name="Google Shape;3038;p4"/>
          <p:cNvSpPr/>
          <p:nvPr/>
        </p:nvSpPr>
        <p:spPr>
          <a:xfrm>
            <a:off x="4111029" y="4104512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9" name="Google Shape;3039;p4"/>
          <p:cNvSpPr/>
          <p:nvPr/>
        </p:nvSpPr>
        <p:spPr>
          <a:xfrm>
            <a:off x="4111029" y="431591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0" name="Google Shape;3040;p4"/>
          <p:cNvSpPr/>
          <p:nvPr/>
        </p:nvSpPr>
        <p:spPr>
          <a:xfrm>
            <a:off x="4111029" y="452732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1" name="Google Shape;3041;p4"/>
          <p:cNvSpPr txBox="1"/>
          <p:nvPr/>
        </p:nvSpPr>
        <p:spPr>
          <a:xfrm>
            <a:off x="8892289" y="1396815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lấy 16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42" name="Google Shape;3042;p4"/>
          <p:cNvCxnSpPr/>
          <p:nvPr/>
        </p:nvCxnSpPr>
        <p:spPr>
          <a:xfrm flipH="1">
            <a:off x="4084291" y="3866725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3" name="Google Shape;3043;p4"/>
          <p:cNvCxnSpPr/>
          <p:nvPr/>
        </p:nvCxnSpPr>
        <p:spPr>
          <a:xfrm flipH="1">
            <a:off x="4084291" y="408172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4" name="Google Shape;3044;p4"/>
          <p:cNvCxnSpPr/>
          <p:nvPr/>
        </p:nvCxnSpPr>
        <p:spPr>
          <a:xfrm flipH="1">
            <a:off x="4084291" y="428810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5" name="Google Shape;3045;p4"/>
          <p:cNvCxnSpPr/>
          <p:nvPr/>
        </p:nvCxnSpPr>
        <p:spPr>
          <a:xfrm flipH="1">
            <a:off x="4084291" y="4510828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6" name="Google Shape;3046;p4"/>
          <p:cNvCxnSpPr/>
          <p:nvPr/>
        </p:nvCxnSpPr>
        <p:spPr>
          <a:xfrm flipH="1">
            <a:off x="4084291" y="471657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7" name="Google Shape;3047;p4"/>
          <p:cNvCxnSpPr/>
          <p:nvPr/>
        </p:nvCxnSpPr>
        <p:spPr>
          <a:xfrm flipH="1">
            <a:off x="4084291" y="493381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8" name="Google Shape;3048;p4"/>
          <p:cNvCxnSpPr/>
          <p:nvPr/>
        </p:nvCxnSpPr>
        <p:spPr>
          <a:xfrm flipH="1">
            <a:off x="4084291" y="5146190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9" name="Google Shape;3049;p4"/>
          <p:cNvCxnSpPr/>
          <p:nvPr/>
        </p:nvCxnSpPr>
        <p:spPr>
          <a:xfrm flipH="1">
            <a:off x="4084291" y="535092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0" name="Google Shape;3050;p4"/>
          <p:cNvCxnSpPr/>
          <p:nvPr/>
        </p:nvCxnSpPr>
        <p:spPr>
          <a:xfrm flipH="1">
            <a:off x="4084291" y="556900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1" name="Google Shape;3051;p4"/>
          <p:cNvSpPr txBox="1"/>
          <p:nvPr/>
        </p:nvSpPr>
        <p:spPr>
          <a:xfrm>
            <a:off x="6725989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 7, viết 7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2" name="Google Shape;3052;p4"/>
          <p:cNvSpPr txBox="1"/>
          <p:nvPr/>
        </p:nvSpPr>
        <p:spPr>
          <a:xfrm>
            <a:off x="8857662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nhớ 1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3" name="Google Shape;3053;p4"/>
          <p:cNvSpPr/>
          <p:nvPr/>
        </p:nvSpPr>
        <p:spPr>
          <a:xfrm>
            <a:off x="3018276" y="2782495"/>
            <a:ext cx="436124" cy="1673383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54" name="Google Shape;3054;p4"/>
          <p:cNvCxnSpPr>
            <a:stCxn id="3053" idx="6"/>
          </p:cNvCxnSpPr>
          <p:nvPr/>
        </p:nvCxnSpPr>
        <p:spPr>
          <a:xfrm>
            <a:off x="3454400" y="3619186"/>
            <a:ext cx="495300" cy="8367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055" name="Google Shape;3055;p4"/>
          <p:cNvSpPr txBox="1"/>
          <p:nvPr/>
        </p:nvSpPr>
        <p:spPr>
          <a:xfrm>
            <a:off x="9083750" y="2585505"/>
            <a:ext cx="2686487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 trừ 3 bằng 4</a:t>
            </a:r>
            <a:endParaRPr/>
          </a:p>
        </p:txBody>
      </p:sp>
      <p:cxnSp>
        <p:nvCxnSpPr>
          <p:cNvPr id="3056" name="Google Shape;3056;p4"/>
          <p:cNvCxnSpPr/>
          <p:nvPr/>
        </p:nvCxnSpPr>
        <p:spPr>
          <a:xfrm flipH="1">
            <a:off x="2518722" y="2914215"/>
            <a:ext cx="642190" cy="151721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7" name="Google Shape;3057;p4"/>
          <p:cNvSpPr txBox="1"/>
          <p:nvPr/>
        </p:nvSpPr>
        <p:spPr>
          <a:xfrm>
            <a:off x="6694755" y="3106289"/>
            <a:ext cx="127103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4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8" name="Google Shape;3058;p4"/>
          <p:cNvSpPr txBox="1"/>
          <p:nvPr/>
        </p:nvSpPr>
        <p:spPr>
          <a:xfrm>
            <a:off x="6482079" y="257752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trừ 1 bằng 7,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9" name="Google Shape;3059;p4"/>
          <p:cNvSpPr txBox="1"/>
          <p:nvPr/>
        </p:nvSpPr>
        <p:spPr>
          <a:xfrm>
            <a:off x="6482079" y="373518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trừ 1 bằng 2,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60" name="Google Shape;3060;p4"/>
          <p:cNvCxnSpPr/>
          <p:nvPr/>
        </p:nvCxnSpPr>
        <p:spPr>
          <a:xfrm flipH="1">
            <a:off x="764300" y="1315171"/>
            <a:ext cx="1431050" cy="1495833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61" name="Google Shape;3061;p4"/>
          <p:cNvSpPr txBox="1"/>
          <p:nvPr/>
        </p:nvSpPr>
        <p:spPr>
          <a:xfrm>
            <a:off x="9155845" y="3732825"/>
            <a:ext cx="1271031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2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62" name="Google Shape;3062;p4"/>
          <p:cNvGrpSpPr/>
          <p:nvPr/>
        </p:nvGrpSpPr>
        <p:grpSpPr>
          <a:xfrm>
            <a:off x="6525946" y="4595206"/>
            <a:ext cx="3900930" cy="936030"/>
            <a:chOff x="6881370" y="4098709"/>
            <a:chExt cx="3900930" cy="936030"/>
          </a:xfrm>
        </p:grpSpPr>
        <p:sp>
          <p:nvSpPr>
            <p:cNvPr id="3063" name="Google Shape;3063;p4"/>
            <p:cNvSpPr txBox="1"/>
            <p:nvPr/>
          </p:nvSpPr>
          <p:spPr>
            <a:xfrm>
              <a:off x="7021028" y="4098709"/>
              <a:ext cx="3748572" cy="923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rgbClr val="31859B"/>
                  </a:solidFill>
                  <a:latin typeface="Arial"/>
                  <a:ea typeface="Arial"/>
                  <a:cs typeface="Arial"/>
                  <a:sym typeface="Arial"/>
                </a:rPr>
                <a:t>386 – 139 = 247</a:t>
              </a:r>
              <a:endParaRPr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4" name="Google Shape;3064;p4"/>
            <p:cNvSpPr/>
            <p:nvPr/>
          </p:nvSpPr>
          <p:spPr>
            <a:xfrm>
              <a:off x="6881370" y="4140177"/>
              <a:ext cx="3900930" cy="894562"/>
            </a:xfrm>
            <a:prstGeom prst="roundRect">
              <a:avLst>
                <a:gd name="adj" fmla="val 16667"/>
              </a:avLst>
            </a:prstGeom>
            <a:noFill/>
            <a:ln w="76200" cap="flat" cmpd="dbl">
              <a:solidFill>
                <a:srgbClr val="E36C0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50"/>
                                        <p:tgtEl>
                                          <p:spTgt spid="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50"/>
                                        <p:tgtEl>
                                          <p:spTgt spid="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50"/>
                                        <p:tgtEl>
                                          <p:spTgt spid="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50"/>
                                        <p:tgtEl>
                                          <p:spTgt spid="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50"/>
                                        <p:tgtEl>
                                          <p:spTgt spid="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50"/>
                                        <p:tgtEl>
                                          <p:spTgt spid="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Google Shape;3073;p6"/>
          <p:cNvSpPr/>
          <p:nvPr/>
        </p:nvSpPr>
        <p:spPr>
          <a:xfrm>
            <a:off x="1135582" y="1905000"/>
            <a:ext cx="9443518" cy="2730500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74" name="Google Shape;3074;p6"/>
          <p:cNvGrpSpPr/>
          <p:nvPr/>
        </p:nvGrpSpPr>
        <p:grpSpPr>
          <a:xfrm>
            <a:off x="995882" y="1477770"/>
            <a:ext cx="2025471" cy="570588"/>
            <a:chOff x="1296327" y="1647588"/>
            <a:chExt cx="2025471" cy="570588"/>
          </a:xfrm>
        </p:grpSpPr>
        <p:sp>
          <p:nvSpPr>
            <p:cNvPr id="3075" name="Google Shape;3075;p6"/>
            <p:cNvSpPr txBox="1"/>
            <p:nvPr/>
          </p:nvSpPr>
          <p:spPr>
            <a:xfrm>
              <a:off x="1866915" y="1694956"/>
              <a:ext cx="14548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Tính.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6" name="Google Shape;3076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7" name="Google Shape;3077;p6"/>
          <p:cNvGrpSpPr/>
          <p:nvPr/>
        </p:nvGrpSpPr>
        <p:grpSpPr>
          <a:xfrm>
            <a:off x="1566470" y="2184626"/>
            <a:ext cx="1147790" cy="1384995"/>
            <a:chOff x="1566470" y="2095726"/>
            <a:chExt cx="1147790" cy="1384995"/>
          </a:xfrm>
        </p:grpSpPr>
        <p:grpSp>
          <p:nvGrpSpPr>
            <p:cNvPr id="3078" name="Google Shape;307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79" name="Google Shape;307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241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138</a:t>
                </a:r>
                <a:endParaRPr/>
              </a:p>
            </p:txBody>
          </p:sp>
          <p:sp>
            <p:nvSpPr>
              <p:cNvPr id="3080" name="Google Shape;3080;p6"/>
              <p:cNvSpPr txBox="1"/>
              <p:nvPr/>
            </p:nvSpPr>
            <p:spPr>
              <a:xfrm>
                <a:off x="1697011" y="2418890"/>
                <a:ext cx="376630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1" name="Google Shape;308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2" name="Google Shape;3082;p6"/>
          <p:cNvGrpSpPr/>
          <p:nvPr/>
        </p:nvGrpSpPr>
        <p:grpSpPr>
          <a:xfrm>
            <a:off x="4077687" y="2184626"/>
            <a:ext cx="1147790" cy="1384995"/>
            <a:chOff x="1566470" y="2095726"/>
            <a:chExt cx="1147790" cy="1384995"/>
          </a:xfrm>
        </p:grpSpPr>
        <p:grpSp>
          <p:nvGrpSpPr>
            <p:cNvPr id="3083" name="Google Shape;308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4" name="Google Shape;308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424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207</a:t>
                </a:r>
                <a:endParaRPr/>
              </a:p>
            </p:txBody>
          </p:sp>
          <p:sp>
            <p:nvSpPr>
              <p:cNvPr id="3085" name="Google Shape;308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6" name="Google Shape;308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7" name="Google Shape;3087;p6"/>
          <p:cNvGrpSpPr/>
          <p:nvPr/>
        </p:nvGrpSpPr>
        <p:grpSpPr>
          <a:xfrm>
            <a:off x="6588905" y="2184626"/>
            <a:ext cx="1147790" cy="1384995"/>
            <a:chOff x="1566470" y="2095726"/>
            <a:chExt cx="1147790" cy="1384995"/>
          </a:xfrm>
        </p:grpSpPr>
        <p:grpSp>
          <p:nvGrpSpPr>
            <p:cNvPr id="3088" name="Google Shape;308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9" name="Google Shape;308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623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617</a:t>
                </a:r>
                <a:endParaRPr/>
              </a:p>
            </p:txBody>
          </p:sp>
          <p:sp>
            <p:nvSpPr>
              <p:cNvPr id="3090" name="Google Shape;3090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91" name="Google Shape;309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92" name="Google Shape;3092;p6"/>
          <p:cNvGrpSpPr/>
          <p:nvPr/>
        </p:nvGrpSpPr>
        <p:grpSpPr>
          <a:xfrm>
            <a:off x="8932470" y="2184626"/>
            <a:ext cx="1147790" cy="1384995"/>
            <a:chOff x="1566470" y="2095726"/>
            <a:chExt cx="1147790" cy="1384995"/>
          </a:xfrm>
        </p:grpSpPr>
        <p:grpSp>
          <p:nvGrpSpPr>
            <p:cNvPr id="3093" name="Google Shape;309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94" name="Google Shape;309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562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338</a:t>
                </a:r>
                <a:endParaRPr/>
              </a:p>
            </p:txBody>
          </p:sp>
          <p:sp>
            <p:nvSpPr>
              <p:cNvPr id="3095" name="Google Shape;309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096" name="Google Shape;309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097" name="Google Shape;3097;p6"/>
          <p:cNvSpPr txBox="1"/>
          <p:nvPr/>
        </p:nvSpPr>
        <p:spPr>
          <a:xfrm>
            <a:off x="1786950" y="3340310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103</a:t>
            </a:r>
            <a:endParaRPr/>
          </a:p>
        </p:txBody>
      </p:sp>
      <p:sp>
        <p:nvSpPr>
          <p:cNvPr id="3098" name="Google Shape;3098;p6"/>
          <p:cNvSpPr txBox="1"/>
          <p:nvPr/>
        </p:nvSpPr>
        <p:spPr>
          <a:xfrm>
            <a:off x="4305459" y="3340310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217</a:t>
            </a:r>
            <a:endParaRPr/>
          </a:p>
        </p:txBody>
      </p:sp>
      <p:sp>
        <p:nvSpPr>
          <p:cNvPr id="3099" name="Google Shape;3099;p6"/>
          <p:cNvSpPr txBox="1"/>
          <p:nvPr/>
        </p:nvSpPr>
        <p:spPr>
          <a:xfrm>
            <a:off x="6819899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6</a:t>
            </a:r>
            <a:endParaRPr/>
          </a:p>
        </p:txBody>
      </p:sp>
      <p:sp>
        <p:nvSpPr>
          <p:cNvPr id="3100" name="Google Shape;3100;p6"/>
          <p:cNvSpPr txBox="1"/>
          <p:nvPr/>
        </p:nvSpPr>
        <p:spPr>
          <a:xfrm>
            <a:off x="9179586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224</a:t>
            </a:r>
            <a:endParaRPr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Google Shape;3105;p7"/>
          <p:cNvSpPr/>
          <p:nvPr/>
        </p:nvSpPr>
        <p:spPr>
          <a:xfrm>
            <a:off x="1100429" y="1859202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06" name="Google Shape;3106;p7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3107" name="Google Shape;3107;p7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3108" name="Google Shape;3108;p7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9" name="Google Shape;3109;p7"/>
          <p:cNvGrpSpPr/>
          <p:nvPr/>
        </p:nvGrpSpPr>
        <p:grpSpPr>
          <a:xfrm>
            <a:off x="1566470" y="3103664"/>
            <a:ext cx="1147790" cy="1384995"/>
            <a:chOff x="1566470" y="2095726"/>
            <a:chExt cx="1147790" cy="1384995"/>
          </a:xfrm>
        </p:grpSpPr>
        <p:grpSp>
          <p:nvGrpSpPr>
            <p:cNvPr id="3110" name="Google Shape;311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1" name="Google Shape;311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36</a:t>
                </a:r>
                <a:endParaRPr/>
              </a:p>
            </p:txBody>
          </p:sp>
          <p:sp>
            <p:nvSpPr>
              <p:cNvPr id="3112" name="Google Shape;3112;p7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3" name="Google Shape;311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4" name="Google Shape;3114;p7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3115" name="Google Shape;311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6" name="Google Shape;311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485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128</a:t>
                </a:r>
                <a:endParaRPr/>
              </a:p>
            </p:txBody>
          </p:sp>
          <p:sp>
            <p:nvSpPr>
              <p:cNvPr id="3117" name="Google Shape;311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8" name="Google Shape;311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9" name="Google Shape;3119;p7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3120" name="Google Shape;312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1" name="Google Shape;312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651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635</a:t>
                </a:r>
                <a:endParaRPr/>
              </a:p>
            </p:txBody>
          </p:sp>
          <p:sp>
            <p:nvSpPr>
              <p:cNvPr id="3122" name="Google Shape;3122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3" name="Google Shape;312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24" name="Google Shape;3124;p7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3125" name="Google Shape;312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6" name="Google Shape;312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780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68</a:t>
                </a:r>
                <a:endParaRPr/>
              </a:p>
            </p:txBody>
          </p:sp>
          <p:sp>
            <p:nvSpPr>
              <p:cNvPr id="3127" name="Google Shape;312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8" name="Google Shape;312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129" name="Google Shape;3129;p7"/>
          <p:cNvSpPr txBox="1"/>
          <p:nvPr/>
        </p:nvSpPr>
        <p:spPr>
          <a:xfrm>
            <a:off x="1786950" y="4259348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130" name="Google Shape;3130;p7"/>
          <p:cNvSpPr txBox="1"/>
          <p:nvPr/>
        </p:nvSpPr>
        <p:spPr>
          <a:xfrm>
            <a:off x="4305459" y="4259348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357</a:t>
            </a:r>
            <a:endParaRPr/>
          </a:p>
        </p:txBody>
      </p:sp>
      <p:sp>
        <p:nvSpPr>
          <p:cNvPr id="3131" name="Google Shape;3131;p7"/>
          <p:cNvSpPr txBox="1"/>
          <p:nvPr/>
        </p:nvSpPr>
        <p:spPr>
          <a:xfrm>
            <a:off x="7035799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16</a:t>
            </a:r>
            <a:endParaRPr/>
          </a:p>
        </p:txBody>
      </p:sp>
      <p:sp>
        <p:nvSpPr>
          <p:cNvPr id="3132" name="Google Shape;3132;p7"/>
          <p:cNvSpPr txBox="1"/>
          <p:nvPr/>
        </p:nvSpPr>
        <p:spPr>
          <a:xfrm>
            <a:off x="9497086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712</a:t>
            </a:r>
            <a:endParaRPr/>
          </a:p>
        </p:txBody>
      </p:sp>
      <p:sp>
        <p:nvSpPr>
          <p:cNvPr id="3133" name="Google Shape;3133;p7"/>
          <p:cNvSpPr txBox="1"/>
          <p:nvPr/>
        </p:nvSpPr>
        <p:spPr>
          <a:xfrm>
            <a:off x="1281176" y="2396369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362 – 36         485 – 128              651 - 635           780 - 68 </a:t>
            </a:r>
            <a:endParaRPr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8" name="Google Shape;3138;p8"/>
          <p:cNvGrpSpPr/>
          <p:nvPr/>
        </p:nvGrpSpPr>
        <p:grpSpPr>
          <a:xfrm>
            <a:off x="983182" y="614170"/>
            <a:ext cx="10243488" cy="1432768"/>
            <a:chOff x="1296327" y="1647588"/>
            <a:chExt cx="10243488" cy="1432768"/>
          </a:xfrm>
        </p:grpSpPr>
        <p:sp>
          <p:nvSpPr>
            <p:cNvPr id="3139" name="Google Shape;3139;p8"/>
            <p:cNvSpPr txBox="1"/>
            <p:nvPr/>
          </p:nvSpPr>
          <p:spPr>
            <a:xfrm>
              <a:off x="1866915" y="1694956"/>
              <a:ext cx="9672900" cy="13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Trong vườn ươm có 456 cây giống. Người ta lấy đi 148 cây giống để tr</a:t>
              </a:r>
              <a:r>
                <a:rPr lang="en-US" sz="2800">
                  <a:solidFill>
                    <a:schemeClr val="dk1"/>
                  </a:solidFill>
                </a:rPr>
                <a:t>ồ</a:t>
              </a: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ng rừng. Hỏi trong vườn ươm còn lại bao nhiêu cây giống?</a:t>
              </a:r>
              <a:endParaRPr/>
            </a:p>
          </p:txBody>
        </p:sp>
        <p:sp>
          <p:nvSpPr>
            <p:cNvPr id="3140" name="Google Shape;3140;p8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41" name="Google Shape;3141;p8"/>
          <p:cNvSpPr txBox="1"/>
          <p:nvPr/>
        </p:nvSpPr>
        <p:spPr>
          <a:xfrm>
            <a:off x="950976" y="2373301"/>
            <a:ext cx="303682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Tóm tắt: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Có       : 456 cây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Lấy đi  : 148 cây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Còn lại: …. cây ?</a:t>
            </a:r>
            <a:endParaRPr/>
          </a:p>
        </p:txBody>
      </p:sp>
      <p:sp>
        <p:nvSpPr>
          <p:cNvPr id="3142" name="Google Shape;3142;p8"/>
          <p:cNvSpPr txBox="1"/>
          <p:nvPr/>
        </p:nvSpPr>
        <p:spPr>
          <a:xfrm>
            <a:off x="4445000" y="2325933"/>
            <a:ext cx="664210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 giải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Trong vườn ươm còn lại số cây giống là: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456 – 148 = 308 (cây)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             Đáp số: 308 cây giống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FEABE6EC-91C7-4CE5-AD82-D52D562E9BF9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gB{F8B65D41-6856-45FE-9996-140E2DCF763A}&quot;,&quot;C:\\Users\\TUYET\\Download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ai62.Pheptruconhotrongphamvi1000 ( Tiết 1)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706A94C-91DA-4646-8F3A-D7F1C00ECE8A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4DA42A7-D13A-4B28-BA1B-FCB0E0322D9A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772A5AD-5119-4EC3-B067-610A5CF07DF8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FE15235-2066-49E8-802C-8513975F5843}:25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2665C85-AA98-4FA5-A9DE-529BEE843052}:2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4C78F10-ECE5-4294-9F11-A4790C054551}:26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71B7270-B724-42FC-8F0E-9159E0CA76C9}:26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9A785F9-8E0A-41DE-9885-9761D4BD43E1}:263"/>
</p:tagLst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Widescreen</PresentationFormat>
  <Paragraphs>78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Cookie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Bai62.Pheptruconhotrongphamvi1000 ( Tiết 1)</dc:title>
  <dc:creator>Phạm Thanh Hằng (ADAS – GV)</dc:creator>
  <cp:lastModifiedBy>Administrator</cp:lastModifiedBy>
  <cp:revision>3</cp:revision>
  <dcterms:created xsi:type="dcterms:W3CDTF">2021-06-02T01:34:28Z</dcterms:created>
  <dcterms:modified xsi:type="dcterms:W3CDTF">2026-04-19T08:17:52Z</dcterms:modified>
</cp:coreProperties>
</file>