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64" r:id="rId3"/>
    <p:sldId id="265" r:id="rId4"/>
    <p:sldId id="266" r:id="rId5"/>
    <p:sldId id="267" r:id="rId6"/>
    <p:sldId id="268" r:id="rId7"/>
    <p:sldId id="269" r:id="rId8"/>
  </p:sldIdLst>
  <p:sldSz cx="12192000" cy="6858000"/>
  <p:notesSz cx="6858000" cy="9144000"/>
  <p:embeddedFontLst>
    <p:embeddedFont>
      <p:font typeface="Cookie" panose="02000000000000000000" charset="0"/>
      <p:regular r:id="rId10"/>
    </p:embeddedFont>
  </p:embeddedFontLst>
  <p:custDataLst>
    <p:tags r:id="rId1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slide" Target="slides/slide6.xml"/><Relationship Id="rId33"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36"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62:</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(CÓ NHỚ) TRONG PHẠM VI 1000</a:t>
            </a:r>
            <a:endParaRPr sz="4400" b="0" i="0" u="none" strike="noStrike" cap="none">
              <a:solidFill>
                <a:schemeClr val="lt1"/>
              </a:solidFill>
              <a:latin typeface="Cookie"/>
              <a:ea typeface="Cookie"/>
              <a:cs typeface="Cookie"/>
              <a:sym typeface="Cookie"/>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0">
                                            <p:txEl>
                                              <p:pRg st="1" end="1"/>
                                            </p:txEl>
                                          </p:spTgt>
                                        </p:tgtEl>
                                        <p:attrNameLst>
                                          <p:attrName>style.visibility</p:attrName>
                                        </p:attrNameLst>
                                      </p:cBhvr>
                                      <p:to>
                                        <p:strVal val="visible"/>
                                      </p:to>
                                    </p:set>
                                    <p:animEffect transition="in" filter="fade">
                                      <p:cBhvr>
                                        <p:cTn id="30" dur="500"/>
                                        <p:tgtEl>
                                          <p:spTgt spid="31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2" end="2"/>
                                            </p:txEl>
                                          </p:spTgt>
                                        </p:tgtEl>
                                        <p:attrNameLst>
                                          <p:attrName>style.visibility</p:attrName>
                                        </p:attrNameLst>
                                      </p:cBhvr>
                                      <p:to>
                                        <p:strVal val="visible"/>
                                      </p:to>
                                    </p:set>
                                    <p:animEffect transition="in" filter="fade">
                                      <p:cBhvr>
                                        <p:cTn id="35" dur="500"/>
                                        <p:tgtEl>
                                          <p:spTgt spid="316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3" end="3"/>
                                            </p:txEl>
                                          </p:spTgt>
                                        </p:tgtEl>
                                        <p:attrNameLst>
                                          <p:attrName>style.visibility</p:attrName>
                                        </p:attrNameLst>
                                      </p:cBhvr>
                                      <p:to>
                                        <p:strVal val="visible"/>
                                      </p:to>
                                    </p:set>
                                    <p:animEffect transition="in" filter="fade">
                                      <p:cBhvr>
                                        <p:cTn id="40" dur="500"/>
                                        <p:tgtEl>
                                          <p:spTgt spid="316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9"/>
                                        </p:tgtEl>
                                        <p:attrNameLst>
                                          <p:attrName>style.visibility</p:attrName>
                                        </p:attrNameLst>
                                      </p:cBhvr>
                                      <p:to>
                                        <p:strVal val="visible"/>
                                      </p:to>
                                    </p:set>
                                    <p:animEffect transition="in" filter="fade">
                                      <p:cBhvr>
                                        <p:cTn id="45" dur="1000"/>
                                        <p:tgtEl>
                                          <p:spTgt spid="3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58"/>
                                        </p:tgtEl>
                                        <p:attrNameLst>
                                          <p:attrName>style.visibility</p:attrName>
                                        </p:attrNameLst>
                                      </p:cBhvr>
                                      <p:to>
                                        <p:strVal val="visible"/>
                                      </p:to>
                                    </p:set>
                                    <p:animEffect transition="in" filter="fade">
                                      <p:cBhvr>
                                        <p:cTn id="50" dur="1000"/>
                                        <p:tgtEl>
                                          <p:spTgt spid="3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9258250" cy="2010825"/>
        </p:xfrm>
        <a:graphic>
          <a:graphicData uri="http://schemas.openxmlformats.org/drawingml/2006/table">
            <a:tbl>
              <a:tblPr firstRow="1" bandRow="1">
                <a:noFill/>
                <a:tableStyleId>{846496A3-E4EB-4305-A1DD-AE22991BD5B0}</a:tableStyleId>
              </a:tblPr>
              <a:tblGrid>
                <a:gridCol w="1851650">
                  <a:extLst>
                    <a:ext uri="{9D8B030D-6E8A-4147-A177-3AD203B41FA5}">
                      <a16:colId xmlns:a16="http://schemas.microsoft.com/office/drawing/2014/main" val="20000"/>
                    </a:ext>
                  </a:extLst>
                </a:gridCol>
                <a:gridCol w="1851650">
                  <a:extLst>
                    <a:ext uri="{9D8B030D-6E8A-4147-A177-3AD203B41FA5}">
                      <a16:colId xmlns:a16="http://schemas.microsoft.com/office/drawing/2014/main" val="20001"/>
                    </a:ext>
                  </a:extLst>
                </a:gridCol>
                <a:gridCol w="1851650">
                  <a:extLst>
                    <a:ext uri="{9D8B030D-6E8A-4147-A177-3AD203B41FA5}">
                      <a16:colId xmlns:a16="http://schemas.microsoft.com/office/drawing/2014/main" val="20002"/>
                    </a:ext>
                  </a:extLst>
                </a:gridCol>
                <a:gridCol w="1851650">
                  <a:extLst>
                    <a:ext uri="{9D8B030D-6E8A-4147-A177-3AD203B41FA5}">
                      <a16:colId xmlns:a16="http://schemas.microsoft.com/office/drawing/2014/main" val="20003"/>
                    </a:ext>
                  </a:extLst>
                </a:gridCol>
                <a:gridCol w="1851650">
                  <a:extLst>
                    <a:ext uri="{9D8B030D-6E8A-4147-A177-3AD203B41FA5}">
                      <a16:colId xmlns:a16="http://schemas.microsoft.com/office/drawing/2014/main" val="20004"/>
                    </a:ext>
                  </a:extLst>
                </a:gridCol>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extLst>
                  <a:ext uri="{0D108BD9-81ED-4DB2-BD59-A6C34878D82A}">
                    <a16:rowId xmlns:a16="http://schemas.microsoft.com/office/drawing/2014/main" val="10000"/>
                  </a:ext>
                </a:extLst>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extLst>
                  <a:ext uri="{0D108BD9-81ED-4DB2-BD59-A6C34878D82A}">
                    <a16:rowId xmlns:a16="http://schemas.microsoft.com/office/drawing/2014/main" val="10001"/>
                  </a:ext>
                </a:extLst>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extLst>
                  <a:ext uri="{0D108BD9-81ED-4DB2-BD59-A6C34878D82A}">
                    <a16:rowId xmlns:a16="http://schemas.microsoft.com/office/drawing/2014/main" val="10002"/>
                  </a:ext>
                </a:extLst>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
                                        </p:tgtEl>
                                        <p:attrNameLst>
                                          <p:attrName>style.visibility</p:attrName>
                                        </p:attrNameLst>
                                      </p:cBhvr>
                                      <p:to>
                                        <p:strVal val="visible"/>
                                      </p:to>
                                    </p:set>
                                    <p:animEffect transition="in" filter="fade">
                                      <p:cBhvr>
                                        <p:cTn id="7" dur="500"/>
                                        <p:tgtEl>
                                          <p:spTgt spid="3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4">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4">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5">
            <a:alphaModFix/>
          </a:blip>
          <a:srcRect l="10577" r="5864" b="3024"/>
          <a:stretch/>
        </p:blipFill>
        <p:spPr>
          <a:xfrm>
            <a:off x="4039888" y="1602133"/>
            <a:ext cx="657900" cy="1097578"/>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C14C057-88EA-4906-AA0F-77A75E09F17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gB{F8B65D41-6856-45FE-9996-140E2DCF763A}&quot;,&quot;C:\\Users\\TUYET\\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62.Pheptruconhotrongphamvi1000 ( Tiết 2)"/>
</p:tagLst>
</file>

<file path=ppt/tags/tag2.xml><?xml version="1.0" encoding="utf-8"?>
<p:tagLst xmlns:a="http://schemas.openxmlformats.org/drawingml/2006/main" xmlns:r="http://schemas.openxmlformats.org/officeDocument/2006/relationships" xmlns:p="http://schemas.openxmlformats.org/presentationml/2006/main">
  <p:tag name="GENSWF_SLIDE_UID" val="{1DE5F59B-C5AE-414A-8844-B9A85A5C4FC6}:256"/>
</p:tagLst>
</file>

<file path=ppt/tags/tag3.xml><?xml version="1.0" encoding="utf-8"?>
<p:tagLst xmlns:a="http://schemas.openxmlformats.org/drawingml/2006/main" xmlns:r="http://schemas.openxmlformats.org/officeDocument/2006/relationships" xmlns:p="http://schemas.openxmlformats.org/presentationml/2006/main">
  <p:tag name="GENSWF_SLIDE_UID" val="{B453366D-F12E-411E-ABF7-51F7008CA22B}:264"/>
</p:tagLst>
</file>

<file path=ppt/tags/tag4.xml><?xml version="1.0" encoding="utf-8"?>
<p:tagLst xmlns:a="http://schemas.openxmlformats.org/drawingml/2006/main" xmlns:r="http://schemas.openxmlformats.org/officeDocument/2006/relationships" xmlns:p="http://schemas.openxmlformats.org/presentationml/2006/main">
  <p:tag name="GENSWF_SLIDE_UID" val="{6CB02323-6269-456B-88DF-881184BA6381}:265"/>
</p:tagLst>
</file>

<file path=ppt/tags/tag5.xml><?xml version="1.0" encoding="utf-8"?>
<p:tagLst xmlns:a="http://schemas.openxmlformats.org/drawingml/2006/main" xmlns:r="http://schemas.openxmlformats.org/officeDocument/2006/relationships" xmlns:p="http://schemas.openxmlformats.org/presentationml/2006/main">
  <p:tag name="GENSWF_SLIDE_UID" val="{FAAE77E3-6C03-4B2B-9D8E-2463BDEBB799}:266"/>
</p:tagLst>
</file>

<file path=ppt/tags/tag6.xml><?xml version="1.0" encoding="utf-8"?>
<p:tagLst xmlns:a="http://schemas.openxmlformats.org/drawingml/2006/main" xmlns:r="http://schemas.openxmlformats.org/officeDocument/2006/relationships" xmlns:p="http://schemas.openxmlformats.org/presentationml/2006/main">
  <p:tag name="GENSWF_SLIDE_UID" val="{37FD070F-4422-4631-BF71-C80AF1287E9D}:267"/>
</p:tagLst>
</file>

<file path=ppt/tags/tag7.xml><?xml version="1.0" encoding="utf-8"?>
<p:tagLst xmlns:a="http://schemas.openxmlformats.org/drawingml/2006/main" xmlns:r="http://schemas.openxmlformats.org/officeDocument/2006/relationships" xmlns:p="http://schemas.openxmlformats.org/presentationml/2006/main">
  <p:tag name="GENSWF_SLIDE_UID" val="{914F38D6-BB9E-4888-BACA-D7585E5FDFDC}:268"/>
</p:tagLst>
</file>

<file path=ppt/tags/tag8.xml><?xml version="1.0" encoding="utf-8"?>
<p:tagLst xmlns:a="http://schemas.openxmlformats.org/drawingml/2006/main" xmlns:r="http://schemas.openxmlformats.org/officeDocument/2006/relationships" xmlns:p="http://schemas.openxmlformats.org/presentationml/2006/main">
  <p:tag name="GENSWF_SLIDE_UID" val="{46E69333-A662-428B-8860-2A6989DD2327}:269"/>
</p:tagLst>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Words>
  <Application>Microsoft Office PowerPoint</Application>
  <PresentationFormat>Widescreen</PresentationFormat>
  <Paragraphs>66</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Bai62.Pheptruconhotrongphamvi1000 ( Tiết 2)</dc:title>
  <dc:creator>Phạm Thanh Hằng (ADAS – GV)</dc:creator>
  <cp:lastModifiedBy>Administrator</cp:lastModifiedBy>
  <cp:revision>3</cp:revision>
  <dcterms:created xsi:type="dcterms:W3CDTF">2021-06-02T01:34:28Z</dcterms:created>
  <dcterms:modified xsi:type="dcterms:W3CDTF">2026-04-19T08:23:21Z</dcterms:modified>
</cp:coreProperties>
</file>