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70" r:id="rId3"/>
    <p:sldId id="271" r:id="rId4"/>
    <p:sldId id="272" r:id="rId5"/>
    <p:sldId id="273" r:id="rId6"/>
    <p:sldId id="274" r:id="rId7"/>
    <p:sldId id="275" r:id="rId8"/>
  </p:sldIdLst>
  <p:sldSz cx="12192000" cy="6858000"/>
  <p:notesSz cx="6858000" cy="9144000"/>
  <p:embeddedFontLst>
    <p:embeddedFont>
      <p:font typeface="Cookie" panose="02000000000000000000" charset="0"/>
      <p:regular r:id="rId10"/>
    </p:embeddedFont>
  </p:embeddedFontLst>
  <p:custDataLst>
    <p:tags r:id="rId1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i74q0Ms1x1/i6GiEaXfhV7ci2Jt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6496A3-E4EB-4305-A1DD-AE22991BD5B0}">
  <a:tblStyle styleId="{846496A3-E4EB-4305-A1DD-AE22991BD5B0}"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slide" Target="slides/slide6.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4.xml"/><Relationship Id="rId36"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7"/>
        <p:cNvGrpSpPr/>
        <p:nvPr/>
      </p:nvGrpSpPr>
      <p:grpSpPr>
        <a:xfrm>
          <a:off x="0" y="0"/>
          <a:ext cx="0" cy="0"/>
          <a:chOff x="0" y="0"/>
          <a:chExt cx="0" cy="0"/>
        </a:xfrm>
      </p:grpSpPr>
      <p:sp>
        <p:nvSpPr>
          <p:cNvPr id="3248" name="Google Shape;324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9" name="Google Shape;324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1"/>
        <p:cNvGrpSpPr/>
        <p:nvPr/>
      </p:nvGrpSpPr>
      <p:grpSpPr>
        <a:xfrm>
          <a:off x="0" y="0"/>
          <a:ext cx="0" cy="0"/>
          <a:chOff x="0" y="0"/>
          <a:chExt cx="0" cy="0"/>
        </a:xfrm>
      </p:grpSpPr>
      <p:sp>
        <p:nvSpPr>
          <p:cNvPr id="3252" name="Google Shape;325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3" name="Google Shape;325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8"/>
        <p:cNvGrpSpPr/>
        <p:nvPr/>
      </p:nvGrpSpPr>
      <p:grpSpPr>
        <a:xfrm>
          <a:off x="0" y="0"/>
          <a:ext cx="0" cy="0"/>
          <a:chOff x="0" y="0"/>
          <a:chExt cx="0" cy="0"/>
        </a:xfrm>
      </p:grpSpPr>
      <p:sp>
        <p:nvSpPr>
          <p:cNvPr id="3269" name="Google Shape;326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0" name="Google Shape;327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6"/>
        <p:cNvGrpSpPr/>
        <p:nvPr/>
      </p:nvGrpSpPr>
      <p:grpSpPr>
        <a:xfrm>
          <a:off x="0" y="0"/>
          <a:ext cx="0" cy="0"/>
          <a:chOff x="0" y="0"/>
          <a:chExt cx="0" cy="0"/>
        </a:xfrm>
      </p:grpSpPr>
      <p:sp>
        <p:nvSpPr>
          <p:cNvPr id="3297" name="Google Shape;329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8" name="Google Shape;329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5"/>
        <p:cNvGrpSpPr/>
        <p:nvPr/>
      </p:nvGrpSpPr>
      <p:grpSpPr>
        <a:xfrm>
          <a:off x="0" y="0"/>
          <a:ext cx="0" cy="0"/>
          <a:chOff x="0" y="0"/>
          <a:chExt cx="0" cy="0"/>
        </a:xfrm>
      </p:grpSpPr>
      <p:sp>
        <p:nvSpPr>
          <p:cNvPr id="3306" name="Google Shape;330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07" name="Google Shape;330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2"/>
        <p:cNvGrpSpPr/>
        <p:nvPr/>
      </p:nvGrpSpPr>
      <p:grpSpPr>
        <a:xfrm>
          <a:off x="0" y="0"/>
          <a:ext cx="0" cy="0"/>
          <a:chOff x="0" y="0"/>
          <a:chExt cx="0" cy="0"/>
        </a:xfrm>
      </p:grpSpPr>
      <p:sp>
        <p:nvSpPr>
          <p:cNvPr id="3323" name="Google Shape;332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4" name="Google Shape;332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8"/>
          <p:cNvGrpSpPr/>
          <p:nvPr/>
        </p:nvGrpSpPr>
        <p:grpSpPr>
          <a:xfrm>
            <a:off x="395894" y="219519"/>
            <a:ext cx="11613234" cy="6240131"/>
            <a:chOff x="395894" y="219519"/>
            <a:chExt cx="8518865" cy="4788281"/>
          </a:xfrm>
        </p:grpSpPr>
        <p:sp>
          <p:nvSpPr>
            <p:cNvPr id="11" name="Google Shape;11;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8"/>
            <p:cNvGrpSpPr/>
            <p:nvPr/>
          </p:nvGrpSpPr>
          <p:grpSpPr>
            <a:xfrm>
              <a:off x="8341543" y="2282008"/>
              <a:ext cx="569676" cy="380612"/>
              <a:chOff x="8341543" y="2282008"/>
              <a:chExt cx="569676" cy="380612"/>
            </a:xfrm>
          </p:grpSpPr>
          <p:sp>
            <p:nvSpPr>
              <p:cNvPr id="13" name="Google Shape;13;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8"/>
            <p:cNvGrpSpPr/>
            <p:nvPr/>
          </p:nvGrpSpPr>
          <p:grpSpPr>
            <a:xfrm>
              <a:off x="8341543" y="1721094"/>
              <a:ext cx="569676" cy="380612"/>
              <a:chOff x="8341543" y="1721094"/>
              <a:chExt cx="569676" cy="380612"/>
            </a:xfrm>
          </p:grpSpPr>
          <p:sp>
            <p:nvSpPr>
              <p:cNvPr id="17" name="Google Shape;17;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8"/>
            <p:cNvGrpSpPr/>
            <p:nvPr/>
          </p:nvGrpSpPr>
          <p:grpSpPr>
            <a:xfrm>
              <a:off x="8346273" y="1183592"/>
              <a:ext cx="568486" cy="388014"/>
              <a:chOff x="8346273" y="1183592"/>
              <a:chExt cx="568486" cy="388014"/>
            </a:xfrm>
          </p:grpSpPr>
          <p:sp>
            <p:nvSpPr>
              <p:cNvPr id="20" name="Google Shape;20;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8"/>
            <p:cNvGrpSpPr/>
            <p:nvPr/>
          </p:nvGrpSpPr>
          <p:grpSpPr>
            <a:xfrm>
              <a:off x="8341543" y="606635"/>
              <a:ext cx="569676" cy="388014"/>
              <a:chOff x="8341543" y="606635"/>
              <a:chExt cx="569676" cy="388014"/>
            </a:xfrm>
          </p:grpSpPr>
          <p:sp>
            <p:nvSpPr>
              <p:cNvPr id="23" name="Google Shape;23;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8"/>
            <p:cNvGrpSpPr/>
            <p:nvPr/>
          </p:nvGrpSpPr>
          <p:grpSpPr>
            <a:xfrm>
              <a:off x="8341543" y="2842933"/>
              <a:ext cx="569676" cy="380612"/>
              <a:chOff x="8341543" y="2282008"/>
              <a:chExt cx="569676" cy="380612"/>
            </a:xfrm>
          </p:grpSpPr>
          <p:sp>
            <p:nvSpPr>
              <p:cNvPr id="26" name="Google Shape;26;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8"/>
            <p:cNvGrpSpPr/>
            <p:nvPr/>
          </p:nvGrpSpPr>
          <p:grpSpPr>
            <a:xfrm>
              <a:off x="8341543" y="3403858"/>
              <a:ext cx="569676" cy="380612"/>
              <a:chOff x="8341543" y="2282008"/>
              <a:chExt cx="569676" cy="380612"/>
            </a:xfrm>
          </p:grpSpPr>
          <p:sp>
            <p:nvSpPr>
              <p:cNvPr id="29" name="Google Shape;29;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8"/>
          <p:cNvGrpSpPr/>
          <p:nvPr/>
        </p:nvGrpSpPr>
        <p:grpSpPr>
          <a:xfrm>
            <a:off x="989192" y="5645930"/>
            <a:ext cx="615189" cy="535538"/>
            <a:chOff x="2495125" y="2142250"/>
            <a:chExt cx="444275" cy="398525"/>
          </a:xfrm>
        </p:grpSpPr>
        <p:sp>
          <p:nvSpPr>
            <p:cNvPr id="34" name="Google Shape;34;p2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8"/>
          <p:cNvGrpSpPr/>
          <p:nvPr/>
        </p:nvGrpSpPr>
        <p:grpSpPr>
          <a:xfrm>
            <a:off x="10177821" y="427685"/>
            <a:ext cx="403468" cy="378112"/>
            <a:chOff x="3243875" y="2372825"/>
            <a:chExt cx="291375" cy="281375"/>
          </a:xfrm>
        </p:grpSpPr>
        <p:sp>
          <p:nvSpPr>
            <p:cNvPr id="37" name="Google Shape;37;p2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8"/>
          <p:cNvGrpSpPr/>
          <p:nvPr/>
        </p:nvGrpSpPr>
        <p:grpSpPr>
          <a:xfrm>
            <a:off x="11004071" y="1043373"/>
            <a:ext cx="230796" cy="226531"/>
            <a:chOff x="4954425" y="2036375"/>
            <a:chExt cx="166675" cy="168575"/>
          </a:xfrm>
        </p:grpSpPr>
        <p:sp>
          <p:nvSpPr>
            <p:cNvPr id="48" name="Google Shape;48;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8"/>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8"/>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8"/>
          <p:cNvGrpSpPr/>
          <p:nvPr/>
        </p:nvGrpSpPr>
        <p:grpSpPr>
          <a:xfrm>
            <a:off x="817359" y="5192331"/>
            <a:ext cx="230796" cy="226531"/>
            <a:chOff x="4954425" y="2036375"/>
            <a:chExt cx="166675" cy="168575"/>
          </a:xfrm>
        </p:grpSpPr>
        <p:sp>
          <p:nvSpPr>
            <p:cNvPr id="53" name="Google Shape;53;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8"/>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8"/>
          <p:cNvGrpSpPr/>
          <p:nvPr/>
        </p:nvGrpSpPr>
        <p:grpSpPr>
          <a:xfrm>
            <a:off x="896619" y="1566374"/>
            <a:ext cx="9867486" cy="4807426"/>
            <a:chOff x="741115" y="853968"/>
            <a:chExt cx="7691377" cy="4021392"/>
          </a:xfrm>
        </p:grpSpPr>
        <p:sp>
          <p:nvSpPr>
            <p:cNvPr id="102" name="Google Shape;102;p28"/>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8"/>
            <p:cNvGrpSpPr/>
            <p:nvPr/>
          </p:nvGrpSpPr>
          <p:grpSpPr>
            <a:xfrm>
              <a:off x="741115" y="1203950"/>
              <a:ext cx="7691377" cy="3671410"/>
              <a:chOff x="741115" y="1203950"/>
              <a:chExt cx="7691377" cy="3671410"/>
            </a:xfrm>
          </p:grpSpPr>
          <p:sp>
            <p:nvSpPr>
              <p:cNvPr id="104" name="Google Shape;104;p28"/>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8"/>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8"/>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8"/>
          <p:cNvGrpSpPr/>
          <p:nvPr/>
        </p:nvGrpSpPr>
        <p:grpSpPr>
          <a:xfrm>
            <a:off x="8391927" y="4047629"/>
            <a:ext cx="2301387" cy="1593766"/>
            <a:chOff x="4799733" y="3457797"/>
            <a:chExt cx="2301387" cy="1593766"/>
          </a:xfrm>
        </p:grpSpPr>
        <p:sp>
          <p:nvSpPr>
            <p:cNvPr id="108" name="Google Shape;108;p28"/>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8"/>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8"/>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8"/>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8"/>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8"/>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8"/>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8"/>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8"/>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8"/>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8"/>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8"/>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8"/>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8"/>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8"/>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8"/>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8"/>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8"/>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8"/>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8"/>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8"/>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8"/>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8"/>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8"/>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8"/>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8"/>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8"/>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8"/>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8"/>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8"/>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8"/>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8"/>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8"/>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8"/>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8"/>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8"/>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8"/>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8"/>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8"/>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8"/>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8"/>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8"/>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8"/>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8"/>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8"/>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8"/>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8"/>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8"/>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8"/>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8"/>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8"/>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8"/>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8"/>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8"/>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8"/>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8"/>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8"/>
          <p:cNvGrpSpPr/>
          <p:nvPr/>
        </p:nvGrpSpPr>
        <p:grpSpPr>
          <a:xfrm>
            <a:off x="1598355" y="3608289"/>
            <a:ext cx="2204156" cy="2018295"/>
            <a:chOff x="1598355" y="3608289"/>
            <a:chExt cx="2204156" cy="2018295"/>
          </a:xfrm>
        </p:grpSpPr>
        <p:grpSp>
          <p:nvGrpSpPr>
            <p:cNvPr id="165" name="Google Shape;165;p28"/>
            <p:cNvGrpSpPr/>
            <p:nvPr/>
          </p:nvGrpSpPr>
          <p:grpSpPr>
            <a:xfrm>
              <a:off x="1598355" y="4368136"/>
              <a:ext cx="868989" cy="1258447"/>
              <a:chOff x="3235834" y="3793115"/>
              <a:chExt cx="868989" cy="1258447"/>
            </a:xfrm>
          </p:grpSpPr>
          <p:sp>
            <p:nvSpPr>
              <p:cNvPr id="166" name="Google Shape;166;p28"/>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8"/>
              <p:cNvGrpSpPr/>
              <p:nvPr/>
            </p:nvGrpSpPr>
            <p:grpSpPr>
              <a:xfrm>
                <a:off x="3235834" y="3793115"/>
                <a:ext cx="865418" cy="1258447"/>
                <a:chOff x="3235834" y="3793115"/>
                <a:chExt cx="865418" cy="1258447"/>
              </a:xfrm>
            </p:grpSpPr>
            <p:sp>
              <p:nvSpPr>
                <p:cNvPr id="168" name="Google Shape;168;p28"/>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8"/>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8"/>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8"/>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8"/>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8"/>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8"/>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8"/>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8"/>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8"/>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8"/>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8"/>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8"/>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8"/>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8"/>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8"/>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8"/>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8"/>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8"/>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8"/>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8"/>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8"/>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8"/>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8"/>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8"/>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8"/>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8"/>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8"/>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8"/>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8"/>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8"/>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8"/>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8"/>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8"/>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8"/>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8"/>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8"/>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8"/>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8"/>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8"/>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8"/>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8"/>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8"/>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8"/>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8"/>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8"/>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8"/>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8"/>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8"/>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8"/>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8"/>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8"/>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8"/>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8"/>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8"/>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8"/>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8"/>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8"/>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8"/>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8"/>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8"/>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8"/>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8"/>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8"/>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8"/>
            <p:cNvGrpSpPr/>
            <p:nvPr/>
          </p:nvGrpSpPr>
          <p:grpSpPr>
            <a:xfrm>
              <a:off x="3041664" y="5111577"/>
              <a:ext cx="320455" cy="156580"/>
              <a:chOff x="2774143" y="4536556"/>
              <a:chExt cx="320455" cy="156580"/>
            </a:xfrm>
          </p:grpSpPr>
          <p:sp>
            <p:nvSpPr>
              <p:cNvPr id="233" name="Google Shape;233;p28"/>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8"/>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8"/>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8"/>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8"/>
          <p:cNvGrpSpPr/>
          <p:nvPr/>
        </p:nvGrpSpPr>
        <p:grpSpPr>
          <a:xfrm>
            <a:off x="1524301" y="5626805"/>
            <a:ext cx="9320239" cy="1231194"/>
            <a:chOff x="1524301" y="5626805"/>
            <a:chExt cx="9320239" cy="1231194"/>
          </a:xfrm>
        </p:grpSpPr>
        <p:sp>
          <p:nvSpPr>
            <p:cNvPr id="238" name="Google Shape;238;p28"/>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8"/>
            <p:cNvGrpSpPr/>
            <p:nvPr/>
          </p:nvGrpSpPr>
          <p:grpSpPr>
            <a:xfrm>
              <a:off x="1524301" y="5626805"/>
              <a:ext cx="9320239" cy="1231194"/>
              <a:chOff x="929285" y="5051507"/>
              <a:chExt cx="7315206" cy="1231194"/>
            </a:xfrm>
          </p:grpSpPr>
          <p:sp>
            <p:nvSpPr>
              <p:cNvPr id="240" name="Google Shape;240;p28"/>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8"/>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8"/>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8"/>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8"/>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8"/>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41"/>
          <p:cNvGrpSpPr/>
          <p:nvPr/>
        </p:nvGrpSpPr>
        <p:grpSpPr>
          <a:xfrm>
            <a:off x="395894" y="219519"/>
            <a:ext cx="11613234" cy="6240131"/>
            <a:chOff x="395894" y="219519"/>
            <a:chExt cx="8518865" cy="4788281"/>
          </a:xfrm>
        </p:grpSpPr>
        <p:sp>
          <p:nvSpPr>
            <p:cNvPr id="1973" name="Google Shape;1973;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41"/>
            <p:cNvGrpSpPr/>
            <p:nvPr/>
          </p:nvGrpSpPr>
          <p:grpSpPr>
            <a:xfrm>
              <a:off x="8341543" y="2282008"/>
              <a:ext cx="569676" cy="380612"/>
              <a:chOff x="8341543" y="2282008"/>
              <a:chExt cx="569676" cy="380612"/>
            </a:xfrm>
          </p:grpSpPr>
          <p:sp>
            <p:nvSpPr>
              <p:cNvPr id="1975" name="Google Shape;1975;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41"/>
            <p:cNvGrpSpPr/>
            <p:nvPr/>
          </p:nvGrpSpPr>
          <p:grpSpPr>
            <a:xfrm>
              <a:off x="8341543" y="1721094"/>
              <a:ext cx="569676" cy="380612"/>
              <a:chOff x="8341543" y="1721094"/>
              <a:chExt cx="569676" cy="380612"/>
            </a:xfrm>
          </p:grpSpPr>
          <p:sp>
            <p:nvSpPr>
              <p:cNvPr id="1979" name="Google Shape;1979;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41"/>
            <p:cNvGrpSpPr/>
            <p:nvPr/>
          </p:nvGrpSpPr>
          <p:grpSpPr>
            <a:xfrm>
              <a:off x="8346273" y="1183592"/>
              <a:ext cx="568486" cy="388014"/>
              <a:chOff x="8346273" y="1183592"/>
              <a:chExt cx="568486" cy="388014"/>
            </a:xfrm>
          </p:grpSpPr>
          <p:sp>
            <p:nvSpPr>
              <p:cNvPr id="1982" name="Google Shape;1982;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41"/>
            <p:cNvGrpSpPr/>
            <p:nvPr/>
          </p:nvGrpSpPr>
          <p:grpSpPr>
            <a:xfrm>
              <a:off x="8341543" y="606635"/>
              <a:ext cx="569676" cy="388014"/>
              <a:chOff x="8341543" y="606635"/>
              <a:chExt cx="569676" cy="388014"/>
            </a:xfrm>
          </p:grpSpPr>
          <p:sp>
            <p:nvSpPr>
              <p:cNvPr id="1985" name="Google Shape;1985;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41"/>
            <p:cNvGrpSpPr/>
            <p:nvPr/>
          </p:nvGrpSpPr>
          <p:grpSpPr>
            <a:xfrm>
              <a:off x="8341543" y="2842933"/>
              <a:ext cx="569676" cy="380612"/>
              <a:chOff x="8341543" y="2282008"/>
              <a:chExt cx="569676" cy="380612"/>
            </a:xfrm>
          </p:grpSpPr>
          <p:sp>
            <p:nvSpPr>
              <p:cNvPr id="1988" name="Google Shape;1988;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41"/>
            <p:cNvGrpSpPr/>
            <p:nvPr/>
          </p:nvGrpSpPr>
          <p:grpSpPr>
            <a:xfrm>
              <a:off x="8341543" y="3403858"/>
              <a:ext cx="569676" cy="380612"/>
              <a:chOff x="8341543" y="2282008"/>
              <a:chExt cx="569676" cy="380612"/>
            </a:xfrm>
          </p:grpSpPr>
          <p:sp>
            <p:nvSpPr>
              <p:cNvPr id="1991" name="Google Shape;1991;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41"/>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42"/>
          <p:cNvGrpSpPr/>
          <p:nvPr/>
        </p:nvGrpSpPr>
        <p:grpSpPr>
          <a:xfrm>
            <a:off x="395894" y="219519"/>
            <a:ext cx="11613234" cy="6240131"/>
            <a:chOff x="395894" y="219519"/>
            <a:chExt cx="8518865" cy="4788281"/>
          </a:xfrm>
        </p:grpSpPr>
        <p:sp>
          <p:nvSpPr>
            <p:cNvPr id="2043" name="Google Shape;204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42"/>
            <p:cNvGrpSpPr/>
            <p:nvPr/>
          </p:nvGrpSpPr>
          <p:grpSpPr>
            <a:xfrm>
              <a:off x="8341543" y="2282008"/>
              <a:ext cx="569676" cy="380612"/>
              <a:chOff x="8341543" y="2282008"/>
              <a:chExt cx="569676" cy="380612"/>
            </a:xfrm>
          </p:grpSpPr>
          <p:sp>
            <p:nvSpPr>
              <p:cNvPr id="2045" name="Google Shape;204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42"/>
            <p:cNvGrpSpPr/>
            <p:nvPr/>
          </p:nvGrpSpPr>
          <p:grpSpPr>
            <a:xfrm>
              <a:off x="8341543" y="1721094"/>
              <a:ext cx="569676" cy="380612"/>
              <a:chOff x="8341543" y="1721094"/>
              <a:chExt cx="569676" cy="380612"/>
            </a:xfrm>
          </p:grpSpPr>
          <p:sp>
            <p:nvSpPr>
              <p:cNvPr id="2049" name="Google Shape;204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42"/>
            <p:cNvGrpSpPr/>
            <p:nvPr/>
          </p:nvGrpSpPr>
          <p:grpSpPr>
            <a:xfrm>
              <a:off x="8346273" y="1183592"/>
              <a:ext cx="568486" cy="388014"/>
              <a:chOff x="8346273" y="1183592"/>
              <a:chExt cx="568486" cy="388014"/>
            </a:xfrm>
          </p:grpSpPr>
          <p:sp>
            <p:nvSpPr>
              <p:cNvPr id="2052" name="Google Shape;205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42"/>
            <p:cNvGrpSpPr/>
            <p:nvPr/>
          </p:nvGrpSpPr>
          <p:grpSpPr>
            <a:xfrm>
              <a:off x="8341543" y="606635"/>
              <a:ext cx="569676" cy="388014"/>
              <a:chOff x="8341543" y="606635"/>
              <a:chExt cx="569676" cy="388014"/>
            </a:xfrm>
          </p:grpSpPr>
          <p:sp>
            <p:nvSpPr>
              <p:cNvPr id="2055" name="Google Shape;205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42"/>
            <p:cNvGrpSpPr/>
            <p:nvPr/>
          </p:nvGrpSpPr>
          <p:grpSpPr>
            <a:xfrm>
              <a:off x="8341543" y="2842933"/>
              <a:ext cx="569676" cy="380612"/>
              <a:chOff x="8341543" y="2282008"/>
              <a:chExt cx="569676" cy="380612"/>
            </a:xfrm>
          </p:grpSpPr>
          <p:sp>
            <p:nvSpPr>
              <p:cNvPr id="2058" name="Google Shape;205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42"/>
            <p:cNvGrpSpPr/>
            <p:nvPr/>
          </p:nvGrpSpPr>
          <p:grpSpPr>
            <a:xfrm>
              <a:off x="8341543" y="3403858"/>
              <a:ext cx="569676" cy="380612"/>
              <a:chOff x="8341543" y="2282008"/>
              <a:chExt cx="569676" cy="380612"/>
            </a:xfrm>
          </p:grpSpPr>
          <p:sp>
            <p:nvSpPr>
              <p:cNvPr id="2061" name="Google Shape;206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42"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43"/>
          <p:cNvGrpSpPr/>
          <p:nvPr/>
        </p:nvGrpSpPr>
        <p:grpSpPr>
          <a:xfrm>
            <a:off x="395894" y="219519"/>
            <a:ext cx="11613234" cy="6240131"/>
            <a:chOff x="395894" y="219519"/>
            <a:chExt cx="8518865" cy="4788281"/>
          </a:xfrm>
        </p:grpSpPr>
        <p:sp>
          <p:nvSpPr>
            <p:cNvPr id="2113" name="Google Shape;2113;p4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43"/>
            <p:cNvGrpSpPr/>
            <p:nvPr/>
          </p:nvGrpSpPr>
          <p:grpSpPr>
            <a:xfrm>
              <a:off x="8341543" y="2282008"/>
              <a:ext cx="569676" cy="380612"/>
              <a:chOff x="8341543" y="2282008"/>
              <a:chExt cx="569676" cy="380612"/>
            </a:xfrm>
          </p:grpSpPr>
          <p:sp>
            <p:nvSpPr>
              <p:cNvPr id="2115" name="Google Shape;2115;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4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43"/>
            <p:cNvGrpSpPr/>
            <p:nvPr/>
          </p:nvGrpSpPr>
          <p:grpSpPr>
            <a:xfrm>
              <a:off x="8341543" y="1721094"/>
              <a:ext cx="569676" cy="380612"/>
              <a:chOff x="8341543" y="1721094"/>
              <a:chExt cx="569676" cy="380612"/>
            </a:xfrm>
          </p:grpSpPr>
          <p:sp>
            <p:nvSpPr>
              <p:cNvPr id="2119" name="Google Shape;2119;p4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4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43"/>
            <p:cNvGrpSpPr/>
            <p:nvPr/>
          </p:nvGrpSpPr>
          <p:grpSpPr>
            <a:xfrm>
              <a:off x="8346273" y="1183592"/>
              <a:ext cx="568486" cy="388014"/>
              <a:chOff x="8346273" y="1183592"/>
              <a:chExt cx="568486" cy="388014"/>
            </a:xfrm>
          </p:grpSpPr>
          <p:sp>
            <p:nvSpPr>
              <p:cNvPr id="2122" name="Google Shape;2122;p4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4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43"/>
            <p:cNvGrpSpPr/>
            <p:nvPr/>
          </p:nvGrpSpPr>
          <p:grpSpPr>
            <a:xfrm>
              <a:off x="8341543" y="606635"/>
              <a:ext cx="569676" cy="388014"/>
              <a:chOff x="8341543" y="606635"/>
              <a:chExt cx="569676" cy="388014"/>
            </a:xfrm>
          </p:grpSpPr>
          <p:sp>
            <p:nvSpPr>
              <p:cNvPr id="2125" name="Google Shape;2125;p4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4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43"/>
            <p:cNvGrpSpPr/>
            <p:nvPr/>
          </p:nvGrpSpPr>
          <p:grpSpPr>
            <a:xfrm>
              <a:off x="8341543" y="2842933"/>
              <a:ext cx="569676" cy="380612"/>
              <a:chOff x="8341543" y="2282008"/>
              <a:chExt cx="569676" cy="380612"/>
            </a:xfrm>
          </p:grpSpPr>
          <p:sp>
            <p:nvSpPr>
              <p:cNvPr id="2128" name="Google Shape;2128;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43"/>
            <p:cNvGrpSpPr/>
            <p:nvPr/>
          </p:nvGrpSpPr>
          <p:grpSpPr>
            <a:xfrm>
              <a:off x="8341543" y="3403858"/>
              <a:ext cx="569676" cy="380612"/>
              <a:chOff x="8341543" y="2282008"/>
              <a:chExt cx="569676" cy="380612"/>
            </a:xfrm>
          </p:grpSpPr>
          <p:sp>
            <p:nvSpPr>
              <p:cNvPr id="2131" name="Google Shape;2131;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4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4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4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4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4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4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4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4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4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4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4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4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4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4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4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4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4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4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4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4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4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4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4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4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4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4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4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4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4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4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4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4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4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4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4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4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4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4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4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4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4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4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4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4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4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4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4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43"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44"/>
          <p:cNvGrpSpPr/>
          <p:nvPr/>
        </p:nvGrpSpPr>
        <p:grpSpPr>
          <a:xfrm>
            <a:off x="395894" y="219519"/>
            <a:ext cx="11613234" cy="6240131"/>
            <a:chOff x="395894" y="219519"/>
            <a:chExt cx="8518865" cy="4788281"/>
          </a:xfrm>
        </p:grpSpPr>
        <p:sp>
          <p:nvSpPr>
            <p:cNvPr id="2183" name="Google Shape;2183;p4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44"/>
            <p:cNvGrpSpPr/>
            <p:nvPr/>
          </p:nvGrpSpPr>
          <p:grpSpPr>
            <a:xfrm>
              <a:off x="8341543" y="2282008"/>
              <a:ext cx="569676" cy="380612"/>
              <a:chOff x="8341543" y="2282008"/>
              <a:chExt cx="569676" cy="380612"/>
            </a:xfrm>
          </p:grpSpPr>
          <p:sp>
            <p:nvSpPr>
              <p:cNvPr id="2185" name="Google Shape;2185;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4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44"/>
            <p:cNvGrpSpPr/>
            <p:nvPr/>
          </p:nvGrpSpPr>
          <p:grpSpPr>
            <a:xfrm>
              <a:off x="8341543" y="1721094"/>
              <a:ext cx="569676" cy="380612"/>
              <a:chOff x="8341543" y="1721094"/>
              <a:chExt cx="569676" cy="380612"/>
            </a:xfrm>
          </p:grpSpPr>
          <p:sp>
            <p:nvSpPr>
              <p:cNvPr id="2189" name="Google Shape;2189;p4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4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44"/>
            <p:cNvGrpSpPr/>
            <p:nvPr/>
          </p:nvGrpSpPr>
          <p:grpSpPr>
            <a:xfrm>
              <a:off x="8346273" y="1183592"/>
              <a:ext cx="568486" cy="388014"/>
              <a:chOff x="8346273" y="1183592"/>
              <a:chExt cx="568486" cy="388014"/>
            </a:xfrm>
          </p:grpSpPr>
          <p:sp>
            <p:nvSpPr>
              <p:cNvPr id="2192" name="Google Shape;2192;p4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4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44"/>
            <p:cNvGrpSpPr/>
            <p:nvPr/>
          </p:nvGrpSpPr>
          <p:grpSpPr>
            <a:xfrm>
              <a:off x="8341543" y="606635"/>
              <a:ext cx="569676" cy="388014"/>
              <a:chOff x="8341543" y="606635"/>
              <a:chExt cx="569676" cy="388014"/>
            </a:xfrm>
          </p:grpSpPr>
          <p:sp>
            <p:nvSpPr>
              <p:cNvPr id="2195" name="Google Shape;2195;p4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4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44"/>
            <p:cNvGrpSpPr/>
            <p:nvPr/>
          </p:nvGrpSpPr>
          <p:grpSpPr>
            <a:xfrm>
              <a:off x="8341543" y="2842933"/>
              <a:ext cx="569676" cy="380612"/>
              <a:chOff x="8341543" y="2282008"/>
              <a:chExt cx="569676" cy="380612"/>
            </a:xfrm>
          </p:grpSpPr>
          <p:sp>
            <p:nvSpPr>
              <p:cNvPr id="2198" name="Google Shape;2198;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44"/>
            <p:cNvGrpSpPr/>
            <p:nvPr/>
          </p:nvGrpSpPr>
          <p:grpSpPr>
            <a:xfrm>
              <a:off x="8341543" y="3403858"/>
              <a:ext cx="569676" cy="380612"/>
              <a:chOff x="8341543" y="2282008"/>
              <a:chExt cx="569676" cy="380612"/>
            </a:xfrm>
          </p:grpSpPr>
          <p:sp>
            <p:nvSpPr>
              <p:cNvPr id="2201" name="Google Shape;2201;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4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4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4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4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4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4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4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4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4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4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4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4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4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4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4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4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4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4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4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4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4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4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4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4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4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4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4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4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4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4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4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4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4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4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4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4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4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4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4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4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4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4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4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4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4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4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4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44"/>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5"/>
          <p:cNvGrpSpPr/>
          <p:nvPr/>
        </p:nvGrpSpPr>
        <p:grpSpPr>
          <a:xfrm>
            <a:off x="395894" y="219519"/>
            <a:ext cx="11613234" cy="6240131"/>
            <a:chOff x="395894" y="219519"/>
            <a:chExt cx="8518865" cy="4788281"/>
          </a:xfrm>
        </p:grpSpPr>
        <p:sp>
          <p:nvSpPr>
            <p:cNvPr id="2253" name="Google Shape;2253;p4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5"/>
            <p:cNvGrpSpPr/>
            <p:nvPr/>
          </p:nvGrpSpPr>
          <p:grpSpPr>
            <a:xfrm>
              <a:off x="8341543" y="2282008"/>
              <a:ext cx="569676" cy="380612"/>
              <a:chOff x="8341543" y="2282008"/>
              <a:chExt cx="569676" cy="380612"/>
            </a:xfrm>
          </p:grpSpPr>
          <p:sp>
            <p:nvSpPr>
              <p:cNvPr id="2255" name="Google Shape;2255;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5"/>
            <p:cNvGrpSpPr/>
            <p:nvPr/>
          </p:nvGrpSpPr>
          <p:grpSpPr>
            <a:xfrm>
              <a:off x="8341543" y="1721094"/>
              <a:ext cx="569676" cy="380612"/>
              <a:chOff x="8341543" y="1721094"/>
              <a:chExt cx="569676" cy="380612"/>
            </a:xfrm>
          </p:grpSpPr>
          <p:sp>
            <p:nvSpPr>
              <p:cNvPr id="2259" name="Google Shape;2259;p4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5"/>
            <p:cNvGrpSpPr/>
            <p:nvPr/>
          </p:nvGrpSpPr>
          <p:grpSpPr>
            <a:xfrm>
              <a:off x="8346273" y="1183592"/>
              <a:ext cx="568486" cy="388014"/>
              <a:chOff x="8346273" y="1183592"/>
              <a:chExt cx="568486" cy="388014"/>
            </a:xfrm>
          </p:grpSpPr>
          <p:sp>
            <p:nvSpPr>
              <p:cNvPr id="2262" name="Google Shape;2262;p4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5"/>
            <p:cNvGrpSpPr/>
            <p:nvPr/>
          </p:nvGrpSpPr>
          <p:grpSpPr>
            <a:xfrm>
              <a:off x="8341543" y="606635"/>
              <a:ext cx="569676" cy="388014"/>
              <a:chOff x="8341543" y="606635"/>
              <a:chExt cx="569676" cy="388014"/>
            </a:xfrm>
          </p:grpSpPr>
          <p:sp>
            <p:nvSpPr>
              <p:cNvPr id="2265" name="Google Shape;2265;p4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5"/>
            <p:cNvGrpSpPr/>
            <p:nvPr/>
          </p:nvGrpSpPr>
          <p:grpSpPr>
            <a:xfrm>
              <a:off x="8341543" y="2842933"/>
              <a:ext cx="569676" cy="380612"/>
              <a:chOff x="8341543" y="2282008"/>
              <a:chExt cx="569676" cy="380612"/>
            </a:xfrm>
          </p:grpSpPr>
          <p:sp>
            <p:nvSpPr>
              <p:cNvPr id="2268" name="Google Shape;2268;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5"/>
            <p:cNvGrpSpPr/>
            <p:nvPr/>
          </p:nvGrpSpPr>
          <p:grpSpPr>
            <a:xfrm>
              <a:off x="8341543" y="3403858"/>
              <a:ext cx="569676" cy="380612"/>
              <a:chOff x="8341543" y="2282008"/>
              <a:chExt cx="569676" cy="380612"/>
            </a:xfrm>
          </p:grpSpPr>
          <p:sp>
            <p:nvSpPr>
              <p:cNvPr id="2271" name="Google Shape;2271;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6"/>
          <p:cNvGrpSpPr/>
          <p:nvPr/>
        </p:nvGrpSpPr>
        <p:grpSpPr>
          <a:xfrm>
            <a:off x="395894" y="219519"/>
            <a:ext cx="11613234" cy="6240131"/>
            <a:chOff x="395894" y="219519"/>
            <a:chExt cx="8518865" cy="4788281"/>
          </a:xfrm>
        </p:grpSpPr>
        <p:sp>
          <p:nvSpPr>
            <p:cNvPr id="2322" name="Google Shape;2322;p4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6"/>
            <p:cNvGrpSpPr/>
            <p:nvPr/>
          </p:nvGrpSpPr>
          <p:grpSpPr>
            <a:xfrm>
              <a:off x="8341543" y="2282008"/>
              <a:ext cx="569676" cy="380612"/>
              <a:chOff x="8341543" y="2282008"/>
              <a:chExt cx="569676" cy="380612"/>
            </a:xfrm>
          </p:grpSpPr>
          <p:sp>
            <p:nvSpPr>
              <p:cNvPr id="2324" name="Google Shape;2324;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6"/>
            <p:cNvGrpSpPr/>
            <p:nvPr/>
          </p:nvGrpSpPr>
          <p:grpSpPr>
            <a:xfrm>
              <a:off x="8341543" y="1721094"/>
              <a:ext cx="569676" cy="380612"/>
              <a:chOff x="8341543" y="1721094"/>
              <a:chExt cx="569676" cy="380612"/>
            </a:xfrm>
          </p:grpSpPr>
          <p:sp>
            <p:nvSpPr>
              <p:cNvPr id="2328" name="Google Shape;2328;p4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6"/>
            <p:cNvGrpSpPr/>
            <p:nvPr/>
          </p:nvGrpSpPr>
          <p:grpSpPr>
            <a:xfrm>
              <a:off x="8346273" y="1183592"/>
              <a:ext cx="568486" cy="388014"/>
              <a:chOff x="8346273" y="1183592"/>
              <a:chExt cx="568486" cy="388014"/>
            </a:xfrm>
          </p:grpSpPr>
          <p:sp>
            <p:nvSpPr>
              <p:cNvPr id="2331" name="Google Shape;2331;p4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6"/>
            <p:cNvGrpSpPr/>
            <p:nvPr/>
          </p:nvGrpSpPr>
          <p:grpSpPr>
            <a:xfrm>
              <a:off x="8341543" y="606635"/>
              <a:ext cx="569676" cy="388014"/>
              <a:chOff x="8341543" y="606635"/>
              <a:chExt cx="569676" cy="388014"/>
            </a:xfrm>
          </p:grpSpPr>
          <p:sp>
            <p:nvSpPr>
              <p:cNvPr id="2334" name="Google Shape;2334;p4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6"/>
            <p:cNvGrpSpPr/>
            <p:nvPr/>
          </p:nvGrpSpPr>
          <p:grpSpPr>
            <a:xfrm>
              <a:off x="8341543" y="2842933"/>
              <a:ext cx="569676" cy="380612"/>
              <a:chOff x="8341543" y="2282008"/>
              <a:chExt cx="569676" cy="380612"/>
            </a:xfrm>
          </p:grpSpPr>
          <p:sp>
            <p:nvSpPr>
              <p:cNvPr id="2337" name="Google Shape;2337;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6"/>
            <p:cNvGrpSpPr/>
            <p:nvPr/>
          </p:nvGrpSpPr>
          <p:grpSpPr>
            <a:xfrm>
              <a:off x="8341543" y="3403858"/>
              <a:ext cx="569676" cy="380612"/>
              <a:chOff x="8341543" y="2282008"/>
              <a:chExt cx="569676" cy="380612"/>
            </a:xfrm>
          </p:grpSpPr>
          <p:sp>
            <p:nvSpPr>
              <p:cNvPr id="2340" name="Google Shape;2340;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6"/>
          <p:cNvGrpSpPr/>
          <p:nvPr/>
        </p:nvGrpSpPr>
        <p:grpSpPr>
          <a:xfrm>
            <a:off x="1030175" y="1581350"/>
            <a:ext cx="444275" cy="398525"/>
            <a:chOff x="2495125" y="2142250"/>
            <a:chExt cx="444275" cy="398525"/>
          </a:xfrm>
        </p:grpSpPr>
        <p:sp>
          <p:nvSpPr>
            <p:cNvPr id="2390" name="Google Shape;2390;p4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6"/>
          <p:cNvGrpSpPr/>
          <p:nvPr/>
        </p:nvGrpSpPr>
        <p:grpSpPr>
          <a:xfrm>
            <a:off x="10561107" y="5038641"/>
            <a:ext cx="291375" cy="281375"/>
            <a:chOff x="3243875" y="2372825"/>
            <a:chExt cx="291375" cy="281375"/>
          </a:xfrm>
        </p:grpSpPr>
        <p:sp>
          <p:nvSpPr>
            <p:cNvPr id="2393" name="Google Shape;2393;p4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6"/>
          <p:cNvGrpSpPr/>
          <p:nvPr/>
        </p:nvGrpSpPr>
        <p:grpSpPr>
          <a:xfrm>
            <a:off x="10778557" y="714860"/>
            <a:ext cx="166675" cy="168575"/>
            <a:chOff x="4954425" y="2036375"/>
            <a:chExt cx="166675" cy="168575"/>
          </a:xfrm>
        </p:grpSpPr>
        <p:sp>
          <p:nvSpPr>
            <p:cNvPr id="2404" name="Google Shape;2404;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6"/>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6"/>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6"/>
          <p:cNvGrpSpPr/>
          <p:nvPr/>
        </p:nvGrpSpPr>
        <p:grpSpPr>
          <a:xfrm>
            <a:off x="1274794" y="5541495"/>
            <a:ext cx="166675" cy="168575"/>
            <a:chOff x="4954425" y="2036375"/>
            <a:chExt cx="166675" cy="168575"/>
          </a:xfrm>
        </p:grpSpPr>
        <p:sp>
          <p:nvSpPr>
            <p:cNvPr id="2409" name="Google Shape;2409;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6"/>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6"/>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6"/>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6"/>
          <p:cNvGrpSpPr/>
          <p:nvPr/>
        </p:nvGrpSpPr>
        <p:grpSpPr>
          <a:xfrm>
            <a:off x="2204474" y="3950454"/>
            <a:ext cx="1973864" cy="2020086"/>
            <a:chOff x="2718975" y="493050"/>
            <a:chExt cx="2013175" cy="2066600"/>
          </a:xfrm>
        </p:grpSpPr>
        <p:sp>
          <p:nvSpPr>
            <p:cNvPr id="2415" name="Google Shape;2415;p46"/>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6"/>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6"/>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6"/>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6"/>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6"/>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6"/>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6"/>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6"/>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6"/>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6"/>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6"/>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6"/>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6"/>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6"/>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6"/>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6"/>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6"/>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6"/>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6"/>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6"/>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6"/>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6"/>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6"/>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6"/>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6"/>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6"/>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6"/>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6"/>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6"/>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6"/>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6"/>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6"/>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6"/>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6"/>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6"/>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6"/>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6"/>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6"/>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6"/>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6"/>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6"/>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6"/>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6"/>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6"/>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6"/>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6"/>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6"/>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6"/>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6"/>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6"/>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6"/>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6"/>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6"/>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6"/>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6"/>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6"/>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6"/>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6"/>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6"/>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6"/>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6"/>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6"/>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6"/>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6"/>
          <p:cNvGrpSpPr/>
          <p:nvPr/>
        </p:nvGrpSpPr>
        <p:grpSpPr>
          <a:xfrm flipH="1">
            <a:off x="7919467" y="3656003"/>
            <a:ext cx="1245605" cy="2486166"/>
            <a:chOff x="961250" y="234750"/>
            <a:chExt cx="1222525" cy="2320700"/>
          </a:xfrm>
        </p:grpSpPr>
        <p:sp>
          <p:nvSpPr>
            <p:cNvPr id="2480" name="Google Shape;2480;p46"/>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6"/>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6"/>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6"/>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6"/>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6"/>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6"/>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6"/>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6"/>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6"/>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6"/>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6"/>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6"/>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6"/>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6"/>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6"/>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6"/>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6"/>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6"/>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6"/>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6"/>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6"/>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6"/>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6"/>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6"/>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6"/>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6"/>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6"/>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6"/>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6"/>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6"/>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6"/>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6"/>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6"/>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6"/>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6"/>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6"/>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6"/>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6"/>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6"/>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6"/>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7"/>
          <p:cNvGrpSpPr/>
          <p:nvPr/>
        </p:nvGrpSpPr>
        <p:grpSpPr>
          <a:xfrm>
            <a:off x="395894" y="219519"/>
            <a:ext cx="11613234" cy="6240131"/>
            <a:chOff x="395894" y="219519"/>
            <a:chExt cx="8518865" cy="4788281"/>
          </a:xfrm>
        </p:grpSpPr>
        <p:sp>
          <p:nvSpPr>
            <p:cNvPr id="2523" name="Google Shape;2523;p4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7"/>
            <p:cNvGrpSpPr/>
            <p:nvPr/>
          </p:nvGrpSpPr>
          <p:grpSpPr>
            <a:xfrm>
              <a:off x="8341543" y="2282008"/>
              <a:ext cx="569676" cy="380612"/>
              <a:chOff x="8341543" y="2282008"/>
              <a:chExt cx="569676" cy="380612"/>
            </a:xfrm>
          </p:grpSpPr>
          <p:sp>
            <p:nvSpPr>
              <p:cNvPr id="2525" name="Google Shape;2525;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7"/>
            <p:cNvGrpSpPr/>
            <p:nvPr/>
          </p:nvGrpSpPr>
          <p:grpSpPr>
            <a:xfrm>
              <a:off x="8341543" y="1721094"/>
              <a:ext cx="569676" cy="380612"/>
              <a:chOff x="8341543" y="1721094"/>
              <a:chExt cx="569676" cy="380612"/>
            </a:xfrm>
          </p:grpSpPr>
          <p:sp>
            <p:nvSpPr>
              <p:cNvPr id="2529" name="Google Shape;2529;p4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7"/>
            <p:cNvGrpSpPr/>
            <p:nvPr/>
          </p:nvGrpSpPr>
          <p:grpSpPr>
            <a:xfrm>
              <a:off x="8346273" y="1183592"/>
              <a:ext cx="568486" cy="388014"/>
              <a:chOff x="8346273" y="1183592"/>
              <a:chExt cx="568486" cy="388014"/>
            </a:xfrm>
          </p:grpSpPr>
          <p:sp>
            <p:nvSpPr>
              <p:cNvPr id="2532" name="Google Shape;2532;p4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7"/>
            <p:cNvGrpSpPr/>
            <p:nvPr/>
          </p:nvGrpSpPr>
          <p:grpSpPr>
            <a:xfrm>
              <a:off x="8341543" y="606635"/>
              <a:ext cx="569676" cy="388014"/>
              <a:chOff x="8341543" y="606635"/>
              <a:chExt cx="569676" cy="388014"/>
            </a:xfrm>
          </p:grpSpPr>
          <p:sp>
            <p:nvSpPr>
              <p:cNvPr id="2535" name="Google Shape;2535;p4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7"/>
            <p:cNvGrpSpPr/>
            <p:nvPr/>
          </p:nvGrpSpPr>
          <p:grpSpPr>
            <a:xfrm>
              <a:off x="8341543" y="2842933"/>
              <a:ext cx="569676" cy="380612"/>
              <a:chOff x="8341543" y="2282008"/>
              <a:chExt cx="569676" cy="380612"/>
            </a:xfrm>
          </p:grpSpPr>
          <p:sp>
            <p:nvSpPr>
              <p:cNvPr id="2538" name="Google Shape;2538;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7"/>
            <p:cNvGrpSpPr/>
            <p:nvPr/>
          </p:nvGrpSpPr>
          <p:grpSpPr>
            <a:xfrm>
              <a:off x="8341543" y="3403858"/>
              <a:ext cx="569676" cy="380612"/>
              <a:chOff x="8341543" y="2282008"/>
              <a:chExt cx="569676" cy="380612"/>
            </a:xfrm>
          </p:grpSpPr>
          <p:sp>
            <p:nvSpPr>
              <p:cNvPr id="2541" name="Google Shape;2541;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7"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31"/>
          <p:cNvGrpSpPr/>
          <p:nvPr/>
        </p:nvGrpSpPr>
        <p:grpSpPr>
          <a:xfrm>
            <a:off x="395894" y="219519"/>
            <a:ext cx="11613234" cy="6240131"/>
            <a:chOff x="395894" y="219519"/>
            <a:chExt cx="8518865" cy="4788281"/>
          </a:xfrm>
        </p:grpSpPr>
        <p:sp>
          <p:nvSpPr>
            <p:cNvPr id="526" name="Google Shape;526;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31"/>
            <p:cNvGrpSpPr/>
            <p:nvPr/>
          </p:nvGrpSpPr>
          <p:grpSpPr>
            <a:xfrm>
              <a:off x="8341543" y="2282008"/>
              <a:ext cx="569676" cy="380612"/>
              <a:chOff x="8341543" y="2282008"/>
              <a:chExt cx="569676" cy="380612"/>
            </a:xfrm>
          </p:grpSpPr>
          <p:sp>
            <p:nvSpPr>
              <p:cNvPr id="528" name="Google Shape;528;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31"/>
            <p:cNvGrpSpPr/>
            <p:nvPr/>
          </p:nvGrpSpPr>
          <p:grpSpPr>
            <a:xfrm>
              <a:off x="8341543" y="1721094"/>
              <a:ext cx="569676" cy="380612"/>
              <a:chOff x="8341543" y="1721094"/>
              <a:chExt cx="569676" cy="380612"/>
            </a:xfrm>
          </p:grpSpPr>
          <p:sp>
            <p:nvSpPr>
              <p:cNvPr id="532" name="Google Shape;532;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31"/>
            <p:cNvGrpSpPr/>
            <p:nvPr/>
          </p:nvGrpSpPr>
          <p:grpSpPr>
            <a:xfrm>
              <a:off x="8346273" y="1183592"/>
              <a:ext cx="568486" cy="388014"/>
              <a:chOff x="8346273" y="1183592"/>
              <a:chExt cx="568486" cy="388014"/>
            </a:xfrm>
          </p:grpSpPr>
          <p:sp>
            <p:nvSpPr>
              <p:cNvPr id="535" name="Google Shape;535;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31"/>
            <p:cNvGrpSpPr/>
            <p:nvPr/>
          </p:nvGrpSpPr>
          <p:grpSpPr>
            <a:xfrm>
              <a:off x="8341543" y="606635"/>
              <a:ext cx="569676" cy="388014"/>
              <a:chOff x="8341543" y="606635"/>
              <a:chExt cx="569676" cy="388014"/>
            </a:xfrm>
          </p:grpSpPr>
          <p:sp>
            <p:nvSpPr>
              <p:cNvPr id="538" name="Google Shape;538;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31"/>
            <p:cNvGrpSpPr/>
            <p:nvPr/>
          </p:nvGrpSpPr>
          <p:grpSpPr>
            <a:xfrm>
              <a:off x="8341543" y="2842933"/>
              <a:ext cx="569676" cy="380612"/>
              <a:chOff x="8341543" y="2282008"/>
              <a:chExt cx="569676" cy="380612"/>
            </a:xfrm>
          </p:grpSpPr>
          <p:sp>
            <p:nvSpPr>
              <p:cNvPr id="541" name="Google Shape;541;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31"/>
            <p:cNvGrpSpPr/>
            <p:nvPr/>
          </p:nvGrpSpPr>
          <p:grpSpPr>
            <a:xfrm>
              <a:off x="8341543" y="3403858"/>
              <a:ext cx="569676" cy="380612"/>
              <a:chOff x="8341543" y="2282008"/>
              <a:chExt cx="569676" cy="380612"/>
            </a:xfrm>
          </p:grpSpPr>
          <p:sp>
            <p:nvSpPr>
              <p:cNvPr id="544" name="Google Shape;544;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Title and Content">
  <p:cSld name="8_Title and Content">
    <p:bg>
      <p:bgPr>
        <a:solidFill>
          <a:srgbClr val="4F6128"/>
        </a:solidFill>
        <a:effectLst/>
      </p:bgPr>
    </p:bg>
    <p:spTree>
      <p:nvGrpSpPr>
        <p:cNvPr id="1" name="Shape 800"/>
        <p:cNvGrpSpPr/>
        <p:nvPr/>
      </p:nvGrpSpPr>
      <p:grpSpPr>
        <a:xfrm>
          <a:off x="0" y="0"/>
          <a:ext cx="0" cy="0"/>
          <a:chOff x="0" y="0"/>
          <a:chExt cx="0" cy="0"/>
        </a:xfrm>
      </p:grpSpPr>
      <p:grpSp>
        <p:nvGrpSpPr>
          <p:cNvPr id="801" name="Google Shape;801;p34"/>
          <p:cNvGrpSpPr/>
          <p:nvPr/>
        </p:nvGrpSpPr>
        <p:grpSpPr>
          <a:xfrm>
            <a:off x="395894" y="219519"/>
            <a:ext cx="11613234" cy="6240131"/>
            <a:chOff x="395894" y="219519"/>
            <a:chExt cx="8518865" cy="4788281"/>
          </a:xfrm>
        </p:grpSpPr>
        <p:sp>
          <p:nvSpPr>
            <p:cNvPr id="802" name="Google Shape;802;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3" name="Google Shape;803;p34"/>
            <p:cNvGrpSpPr/>
            <p:nvPr/>
          </p:nvGrpSpPr>
          <p:grpSpPr>
            <a:xfrm>
              <a:off x="8341543" y="2282008"/>
              <a:ext cx="569676" cy="380612"/>
              <a:chOff x="8341543" y="2282008"/>
              <a:chExt cx="569676" cy="380612"/>
            </a:xfrm>
          </p:grpSpPr>
          <p:sp>
            <p:nvSpPr>
              <p:cNvPr id="804" name="Google Shape;804;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5" name="Google Shape;805;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06" name="Google Shape;806;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7" name="Google Shape;807;p34"/>
            <p:cNvGrpSpPr/>
            <p:nvPr/>
          </p:nvGrpSpPr>
          <p:grpSpPr>
            <a:xfrm>
              <a:off x="8341543" y="1721094"/>
              <a:ext cx="569676" cy="380612"/>
              <a:chOff x="8341543" y="1721094"/>
              <a:chExt cx="569676" cy="380612"/>
            </a:xfrm>
          </p:grpSpPr>
          <p:sp>
            <p:nvSpPr>
              <p:cNvPr id="808" name="Google Shape;808;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9" name="Google Shape;809;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0" name="Google Shape;810;p34"/>
            <p:cNvGrpSpPr/>
            <p:nvPr/>
          </p:nvGrpSpPr>
          <p:grpSpPr>
            <a:xfrm>
              <a:off x="8346273" y="1183592"/>
              <a:ext cx="568486" cy="388014"/>
              <a:chOff x="8346273" y="1183592"/>
              <a:chExt cx="568486" cy="388014"/>
            </a:xfrm>
          </p:grpSpPr>
          <p:sp>
            <p:nvSpPr>
              <p:cNvPr id="811" name="Google Shape;811;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2" name="Google Shape;812;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3" name="Google Shape;813;p34"/>
            <p:cNvGrpSpPr/>
            <p:nvPr/>
          </p:nvGrpSpPr>
          <p:grpSpPr>
            <a:xfrm>
              <a:off x="8341543" y="606635"/>
              <a:ext cx="569676" cy="388014"/>
              <a:chOff x="8341543" y="606635"/>
              <a:chExt cx="569676" cy="388014"/>
            </a:xfrm>
          </p:grpSpPr>
          <p:sp>
            <p:nvSpPr>
              <p:cNvPr id="814" name="Google Shape;814;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6" name="Google Shape;816;p34"/>
            <p:cNvGrpSpPr/>
            <p:nvPr/>
          </p:nvGrpSpPr>
          <p:grpSpPr>
            <a:xfrm>
              <a:off x="8341543" y="2842933"/>
              <a:ext cx="569676" cy="380612"/>
              <a:chOff x="8341543" y="2282008"/>
              <a:chExt cx="569676" cy="380612"/>
            </a:xfrm>
          </p:grpSpPr>
          <p:sp>
            <p:nvSpPr>
              <p:cNvPr id="817" name="Google Shape;817;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9" name="Google Shape;819;p34"/>
            <p:cNvGrpSpPr/>
            <p:nvPr/>
          </p:nvGrpSpPr>
          <p:grpSpPr>
            <a:xfrm>
              <a:off x="8341543" y="3403858"/>
              <a:ext cx="569676" cy="380612"/>
              <a:chOff x="8341543" y="2282008"/>
              <a:chExt cx="569676" cy="380612"/>
            </a:xfrm>
          </p:grpSpPr>
          <p:sp>
            <p:nvSpPr>
              <p:cNvPr id="820" name="Google Shape;820;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2" name="Google Shape;822;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4" name="Google Shape;824;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0" name="Google Shape;870;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1" name="Google Shape;871;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872" name="Google Shape;872;p34"/>
          <p:cNvGrpSpPr/>
          <p:nvPr/>
        </p:nvGrpSpPr>
        <p:grpSpPr>
          <a:xfrm>
            <a:off x="2204474" y="3950454"/>
            <a:ext cx="1973864" cy="2020086"/>
            <a:chOff x="2718975" y="493050"/>
            <a:chExt cx="2013175" cy="2066600"/>
          </a:xfrm>
        </p:grpSpPr>
        <p:sp>
          <p:nvSpPr>
            <p:cNvPr id="873" name="Google Shape;873;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6" name="Google Shape;936;p34"/>
          <p:cNvGrpSpPr/>
          <p:nvPr/>
        </p:nvGrpSpPr>
        <p:grpSpPr>
          <a:xfrm>
            <a:off x="1030175" y="1581350"/>
            <a:ext cx="444275" cy="398525"/>
            <a:chOff x="2495125" y="2142250"/>
            <a:chExt cx="444275" cy="398525"/>
          </a:xfrm>
        </p:grpSpPr>
        <p:sp>
          <p:nvSpPr>
            <p:cNvPr id="937" name="Google Shape;937;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8" name="Google Shape;938;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9" name="Google Shape;939;p34"/>
          <p:cNvGrpSpPr/>
          <p:nvPr/>
        </p:nvGrpSpPr>
        <p:grpSpPr>
          <a:xfrm>
            <a:off x="10561107" y="5038641"/>
            <a:ext cx="291375" cy="281375"/>
            <a:chOff x="3243875" y="2372825"/>
            <a:chExt cx="291375" cy="281375"/>
          </a:xfrm>
        </p:grpSpPr>
        <p:sp>
          <p:nvSpPr>
            <p:cNvPr id="940" name="Google Shape;940;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1" name="Google Shape;941;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2" name="Google Shape;942;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3" name="Google Shape;943;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4" name="Google Shape;944;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5" name="Google Shape;945;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6" name="Google Shape;946;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7" name="Google Shape;947;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8" name="Google Shape;948;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9" name="Google Shape;949;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50" name="Google Shape;950;p34"/>
          <p:cNvGrpSpPr/>
          <p:nvPr/>
        </p:nvGrpSpPr>
        <p:grpSpPr>
          <a:xfrm>
            <a:off x="10778557" y="714860"/>
            <a:ext cx="166675" cy="168575"/>
            <a:chOff x="4954425" y="2036375"/>
            <a:chExt cx="166675" cy="168575"/>
          </a:xfrm>
        </p:grpSpPr>
        <p:sp>
          <p:nvSpPr>
            <p:cNvPr id="951" name="Google Shape;951;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2" name="Google Shape;952;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3" name="Google Shape;953;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4" name="Google Shape;954;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55" name="Google Shape;955;p34"/>
          <p:cNvGrpSpPr/>
          <p:nvPr/>
        </p:nvGrpSpPr>
        <p:grpSpPr>
          <a:xfrm>
            <a:off x="1274794" y="5541495"/>
            <a:ext cx="166675" cy="168575"/>
            <a:chOff x="4954425" y="2036375"/>
            <a:chExt cx="166675" cy="168575"/>
          </a:xfrm>
        </p:grpSpPr>
        <p:sp>
          <p:nvSpPr>
            <p:cNvPr id="956" name="Google Shape;956;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7" name="Google Shape;957;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8" name="Google Shape;958;p34"/>
          <p:cNvSpPr txBox="1"/>
          <p:nvPr/>
        </p:nvSpPr>
        <p:spPr>
          <a:xfrm>
            <a:off x="3604226" y="1596479"/>
            <a:ext cx="4752083"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sz="11500">
              <a:solidFill>
                <a:srgbClr val="002060"/>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Effect transition="in" filter="fade">
                                      <p:cBhvr>
                                        <p:cTn id="7" dur="500"/>
                                        <p:tgtEl>
                                          <p:spTgt spid="869"/>
                                        </p:tgtEl>
                                      </p:cBhvr>
                                    </p:animEffect>
                                  </p:childTnLst>
                                </p:cTn>
                              </p:par>
                              <p:par>
                                <p:cTn id="8" presetID="10" presetClass="entr" presetSubtype="0" fill="hold" nodeType="withEffect">
                                  <p:stCondLst>
                                    <p:cond delay="0"/>
                                  </p:stCondLst>
                                  <p:childTnLst>
                                    <p:set>
                                      <p:cBhvr>
                                        <p:cTn id="9" dur="1" fill="hold">
                                          <p:stCondLst>
                                            <p:cond delay="0"/>
                                          </p:stCondLst>
                                        </p:cTn>
                                        <p:tgtEl>
                                          <p:spTgt spid="870"/>
                                        </p:tgtEl>
                                        <p:attrNameLst>
                                          <p:attrName>style.visibility</p:attrName>
                                        </p:attrNameLst>
                                      </p:cBhvr>
                                      <p:to>
                                        <p:strVal val="visible"/>
                                      </p:to>
                                    </p:set>
                                    <p:animEffect transition="in" filter="fade">
                                      <p:cBhvr>
                                        <p:cTn id="10" dur="500"/>
                                        <p:tgtEl>
                                          <p:spTgt spid="870"/>
                                        </p:tgtEl>
                                      </p:cBhvr>
                                    </p:animEffect>
                                  </p:childTnLst>
                                </p:cTn>
                              </p:par>
                              <p:par>
                                <p:cTn id="11" presetID="10" presetClass="entr" presetSubtype="0" fill="hold" nodeType="withEffect">
                                  <p:stCondLst>
                                    <p:cond delay="0"/>
                                  </p:stCondLst>
                                  <p:childTnLst>
                                    <p:set>
                                      <p:cBhvr>
                                        <p:cTn id="12" dur="1" fill="hold">
                                          <p:stCondLst>
                                            <p:cond delay="0"/>
                                          </p:stCondLst>
                                        </p:cTn>
                                        <p:tgtEl>
                                          <p:spTgt spid="871"/>
                                        </p:tgtEl>
                                        <p:attrNameLst>
                                          <p:attrName>style.visibility</p:attrName>
                                        </p:attrNameLst>
                                      </p:cBhvr>
                                      <p:to>
                                        <p:strVal val="visible"/>
                                      </p:to>
                                    </p:set>
                                    <p:animEffect transition="in" filter="fade">
                                      <p:cBhvr>
                                        <p:cTn id="13" dur="500"/>
                                        <p:tgtEl>
                                          <p:spTgt spid="87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72"/>
                                        </p:tgtEl>
                                        <p:attrNameLst>
                                          <p:attrName>style.visibility</p:attrName>
                                        </p:attrNameLst>
                                      </p:cBhvr>
                                      <p:to>
                                        <p:strVal val="visible"/>
                                      </p:to>
                                    </p:set>
                                    <p:animEffect transition="in" filter="fade">
                                      <p:cBhvr>
                                        <p:cTn id="17" dur="1000"/>
                                        <p:tgtEl>
                                          <p:spTgt spid="87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958"/>
                                        </p:tgtEl>
                                        <p:attrNameLst>
                                          <p:attrName>style.visibility</p:attrName>
                                        </p:attrNameLst>
                                      </p:cBhvr>
                                      <p:to>
                                        <p:strVal val="visible"/>
                                      </p:to>
                                    </p:set>
                                    <p:animEffect transition="in" filter="fade">
                                      <p:cBhvr>
                                        <p:cTn id="21" dur="500"/>
                                        <p:tgtEl>
                                          <p:spTgt spid="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5"/>
          <p:cNvGrpSpPr/>
          <p:nvPr/>
        </p:nvGrpSpPr>
        <p:grpSpPr>
          <a:xfrm>
            <a:off x="395894" y="219519"/>
            <a:ext cx="11613234" cy="6240131"/>
            <a:chOff x="395894" y="219519"/>
            <a:chExt cx="8518865" cy="4788281"/>
          </a:xfrm>
        </p:grpSpPr>
        <p:sp>
          <p:nvSpPr>
            <p:cNvPr id="961" name="Google Shape;961;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5"/>
            <p:cNvGrpSpPr/>
            <p:nvPr/>
          </p:nvGrpSpPr>
          <p:grpSpPr>
            <a:xfrm>
              <a:off x="8341543" y="2282008"/>
              <a:ext cx="569676" cy="380612"/>
              <a:chOff x="8341543" y="2282008"/>
              <a:chExt cx="569676" cy="380612"/>
            </a:xfrm>
          </p:grpSpPr>
          <p:sp>
            <p:nvSpPr>
              <p:cNvPr id="963" name="Google Shape;963;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5"/>
            <p:cNvGrpSpPr/>
            <p:nvPr/>
          </p:nvGrpSpPr>
          <p:grpSpPr>
            <a:xfrm>
              <a:off x="8341543" y="1721094"/>
              <a:ext cx="569676" cy="380612"/>
              <a:chOff x="8341543" y="1721094"/>
              <a:chExt cx="569676" cy="380612"/>
            </a:xfrm>
          </p:grpSpPr>
          <p:sp>
            <p:nvSpPr>
              <p:cNvPr id="967" name="Google Shape;967;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5"/>
            <p:cNvGrpSpPr/>
            <p:nvPr/>
          </p:nvGrpSpPr>
          <p:grpSpPr>
            <a:xfrm>
              <a:off x="8346273" y="1183592"/>
              <a:ext cx="568486" cy="388014"/>
              <a:chOff x="8346273" y="1183592"/>
              <a:chExt cx="568486" cy="388014"/>
            </a:xfrm>
          </p:grpSpPr>
          <p:sp>
            <p:nvSpPr>
              <p:cNvPr id="970" name="Google Shape;970;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5"/>
            <p:cNvGrpSpPr/>
            <p:nvPr/>
          </p:nvGrpSpPr>
          <p:grpSpPr>
            <a:xfrm>
              <a:off x="8341543" y="606635"/>
              <a:ext cx="569676" cy="388014"/>
              <a:chOff x="8341543" y="606635"/>
              <a:chExt cx="569676" cy="388014"/>
            </a:xfrm>
          </p:grpSpPr>
          <p:sp>
            <p:nvSpPr>
              <p:cNvPr id="973" name="Google Shape;973;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5"/>
            <p:cNvGrpSpPr/>
            <p:nvPr/>
          </p:nvGrpSpPr>
          <p:grpSpPr>
            <a:xfrm>
              <a:off x="8341543" y="2842933"/>
              <a:ext cx="569676" cy="380612"/>
              <a:chOff x="8341543" y="2282008"/>
              <a:chExt cx="569676" cy="380612"/>
            </a:xfrm>
          </p:grpSpPr>
          <p:sp>
            <p:nvSpPr>
              <p:cNvPr id="976" name="Google Shape;976;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5"/>
            <p:cNvGrpSpPr/>
            <p:nvPr/>
          </p:nvGrpSpPr>
          <p:grpSpPr>
            <a:xfrm>
              <a:off x="8341543" y="3403858"/>
              <a:ext cx="569676" cy="380612"/>
              <a:chOff x="8341543" y="2282008"/>
              <a:chExt cx="569676" cy="380612"/>
            </a:xfrm>
          </p:grpSpPr>
          <p:sp>
            <p:nvSpPr>
              <p:cNvPr id="979" name="Google Shape;979;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5"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6"/>
          <p:cNvGrpSpPr/>
          <p:nvPr/>
        </p:nvGrpSpPr>
        <p:grpSpPr>
          <a:xfrm>
            <a:off x="395894" y="219519"/>
            <a:ext cx="11613234" cy="6240131"/>
            <a:chOff x="395894" y="219519"/>
            <a:chExt cx="8518865" cy="4788281"/>
          </a:xfrm>
        </p:grpSpPr>
        <p:sp>
          <p:nvSpPr>
            <p:cNvPr id="1031" name="Google Shape;1031;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6"/>
            <p:cNvGrpSpPr/>
            <p:nvPr/>
          </p:nvGrpSpPr>
          <p:grpSpPr>
            <a:xfrm>
              <a:off x="8341543" y="2282008"/>
              <a:ext cx="569676" cy="380612"/>
              <a:chOff x="8341543" y="2282008"/>
              <a:chExt cx="569676" cy="380612"/>
            </a:xfrm>
          </p:grpSpPr>
          <p:sp>
            <p:nvSpPr>
              <p:cNvPr id="1033" name="Google Shape;1033;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6"/>
            <p:cNvGrpSpPr/>
            <p:nvPr/>
          </p:nvGrpSpPr>
          <p:grpSpPr>
            <a:xfrm>
              <a:off x="8341543" y="1721094"/>
              <a:ext cx="569676" cy="380612"/>
              <a:chOff x="8341543" y="1721094"/>
              <a:chExt cx="569676" cy="380612"/>
            </a:xfrm>
          </p:grpSpPr>
          <p:sp>
            <p:nvSpPr>
              <p:cNvPr id="1037" name="Google Shape;1037;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6"/>
            <p:cNvGrpSpPr/>
            <p:nvPr/>
          </p:nvGrpSpPr>
          <p:grpSpPr>
            <a:xfrm>
              <a:off x="8346273" y="1183592"/>
              <a:ext cx="568486" cy="388014"/>
              <a:chOff x="8346273" y="1183592"/>
              <a:chExt cx="568486" cy="388014"/>
            </a:xfrm>
          </p:grpSpPr>
          <p:sp>
            <p:nvSpPr>
              <p:cNvPr id="1040" name="Google Shape;1040;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6"/>
            <p:cNvGrpSpPr/>
            <p:nvPr/>
          </p:nvGrpSpPr>
          <p:grpSpPr>
            <a:xfrm>
              <a:off x="8341543" y="606635"/>
              <a:ext cx="569676" cy="388014"/>
              <a:chOff x="8341543" y="606635"/>
              <a:chExt cx="569676" cy="388014"/>
            </a:xfrm>
          </p:grpSpPr>
          <p:sp>
            <p:nvSpPr>
              <p:cNvPr id="1043" name="Google Shape;1043;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6"/>
            <p:cNvGrpSpPr/>
            <p:nvPr/>
          </p:nvGrpSpPr>
          <p:grpSpPr>
            <a:xfrm>
              <a:off x="8341543" y="2842933"/>
              <a:ext cx="569676" cy="380612"/>
              <a:chOff x="8341543" y="2282008"/>
              <a:chExt cx="569676" cy="380612"/>
            </a:xfrm>
          </p:grpSpPr>
          <p:sp>
            <p:nvSpPr>
              <p:cNvPr id="1046" name="Google Shape;1046;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6"/>
            <p:cNvGrpSpPr/>
            <p:nvPr/>
          </p:nvGrpSpPr>
          <p:grpSpPr>
            <a:xfrm>
              <a:off x="8341543" y="3403858"/>
              <a:ext cx="569676" cy="380612"/>
              <a:chOff x="8341543" y="2282008"/>
              <a:chExt cx="569676" cy="380612"/>
            </a:xfrm>
          </p:grpSpPr>
          <p:sp>
            <p:nvSpPr>
              <p:cNvPr id="1049" name="Google Shape;1049;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6"/>
          <p:cNvGrpSpPr/>
          <p:nvPr/>
        </p:nvGrpSpPr>
        <p:grpSpPr>
          <a:xfrm>
            <a:off x="989192" y="5645930"/>
            <a:ext cx="615189" cy="535538"/>
            <a:chOff x="2495125" y="2142250"/>
            <a:chExt cx="444275" cy="398525"/>
          </a:xfrm>
        </p:grpSpPr>
        <p:sp>
          <p:nvSpPr>
            <p:cNvPr id="1054" name="Google Shape;1054;p3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6"/>
          <p:cNvGrpSpPr/>
          <p:nvPr/>
        </p:nvGrpSpPr>
        <p:grpSpPr>
          <a:xfrm>
            <a:off x="10177821" y="427685"/>
            <a:ext cx="403468" cy="378112"/>
            <a:chOff x="3243875" y="2372825"/>
            <a:chExt cx="291375" cy="281375"/>
          </a:xfrm>
        </p:grpSpPr>
        <p:sp>
          <p:nvSpPr>
            <p:cNvPr id="1057" name="Google Shape;1057;p3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6"/>
          <p:cNvGrpSpPr/>
          <p:nvPr/>
        </p:nvGrpSpPr>
        <p:grpSpPr>
          <a:xfrm>
            <a:off x="11004071" y="1043373"/>
            <a:ext cx="230796" cy="226531"/>
            <a:chOff x="4954425" y="2036375"/>
            <a:chExt cx="166675" cy="168575"/>
          </a:xfrm>
        </p:grpSpPr>
        <p:sp>
          <p:nvSpPr>
            <p:cNvPr id="1068" name="Google Shape;1068;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6"/>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6"/>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6"/>
          <p:cNvGrpSpPr/>
          <p:nvPr/>
        </p:nvGrpSpPr>
        <p:grpSpPr>
          <a:xfrm>
            <a:off x="817359" y="5192331"/>
            <a:ext cx="230796" cy="226531"/>
            <a:chOff x="4954425" y="2036375"/>
            <a:chExt cx="166675" cy="168575"/>
          </a:xfrm>
        </p:grpSpPr>
        <p:sp>
          <p:nvSpPr>
            <p:cNvPr id="1073" name="Google Shape;1073;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6"/>
          <p:cNvGrpSpPr/>
          <p:nvPr/>
        </p:nvGrpSpPr>
        <p:grpSpPr>
          <a:xfrm>
            <a:off x="896619" y="1603301"/>
            <a:ext cx="9867486" cy="4770499"/>
            <a:chOff x="741115" y="865258"/>
            <a:chExt cx="7691377" cy="4010102"/>
          </a:xfrm>
        </p:grpSpPr>
        <p:sp>
          <p:nvSpPr>
            <p:cNvPr id="1121" name="Google Shape;1121;p36"/>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6"/>
            <p:cNvGrpSpPr/>
            <p:nvPr/>
          </p:nvGrpSpPr>
          <p:grpSpPr>
            <a:xfrm>
              <a:off x="741115" y="1203950"/>
              <a:ext cx="7691377" cy="3671410"/>
              <a:chOff x="741115" y="1203950"/>
              <a:chExt cx="7691377" cy="3671410"/>
            </a:xfrm>
          </p:grpSpPr>
          <p:sp>
            <p:nvSpPr>
              <p:cNvPr id="1123" name="Google Shape;1123;p36"/>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6"/>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6"/>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6"/>
          <p:cNvGrpSpPr/>
          <p:nvPr/>
        </p:nvGrpSpPr>
        <p:grpSpPr>
          <a:xfrm>
            <a:off x="8391927" y="4047629"/>
            <a:ext cx="2301387" cy="1593766"/>
            <a:chOff x="4799733" y="3457797"/>
            <a:chExt cx="2301387" cy="1593766"/>
          </a:xfrm>
        </p:grpSpPr>
        <p:sp>
          <p:nvSpPr>
            <p:cNvPr id="1127" name="Google Shape;1127;p36"/>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6"/>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6"/>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6"/>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6"/>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6"/>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6"/>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6"/>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6"/>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6"/>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6"/>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6"/>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6"/>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6"/>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6"/>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6"/>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6"/>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6"/>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6"/>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6"/>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6"/>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6"/>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6"/>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6"/>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6"/>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6"/>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6"/>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6"/>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6"/>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6"/>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6"/>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6"/>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6"/>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6"/>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6"/>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6"/>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6"/>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6"/>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6"/>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6"/>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6"/>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6"/>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6"/>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6"/>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6"/>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6"/>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6"/>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6"/>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6"/>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6"/>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6"/>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6"/>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6"/>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6"/>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6"/>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6"/>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6"/>
          <p:cNvGrpSpPr/>
          <p:nvPr/>
        </p:nvGrpSpPr>
        <p:grpSpPr>
          <a:xfrm>
            <a:off x="1598355" y="3608289"/>
            <a:ext cx="2204156" cy="2018295"/>
            <a:chOff x="1598355" y="3608289"/>
            <a:chExt cx="2204156" cy="2018295"/>
          </a:xfrm>
        </p:grpSpPr>
        <p:grpSp>
          <p:nvGrpSpPr>
            <p:cNvPr id="1184" name="Google Shape;1184;p36"/>
            <p:cNvGrpSpPr/>
            <p:nvPr/>
          </p:nvGrpSpPr>
          <p:grpSpPr>
            <a:xfrm>
              <a:off x="1598355" y="4368136"/>
              <a:ext cx="868989" cy="1258447"/>
              <a:chOff x="3235834" y="3793115"/>
              <a:chExt cx="868989" cy="1258447"/>
            </a:xfrm>
          </p:grpSpPr>
          <p:sp>
            <p:nvSpPr>
              <p:cNvPr id="1185" name="Google Shape;1185;p36"/>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6"/>
              <p:cNvGrpSpPr/>
              <p:nvPr/>
            </p:nvGrpSpPr>
            <p:grpSpPr>
              <a:xfrm>
                <a:off x="3235834" y="3793115"/>
                <a:ext cx="865418" cy="1258447"/>
                <a:chOff x="3235834" y="3793115"/>
                <a:chExt cx="865418" cy="1258447"/>
              </a:xfrm>
            </p:grpSpPr>
            <p:sp>
              <p:nvSpPr>
                <p:cNvPr id="1187" name="Google Shape;1187;p36"/>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6"/>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6"/>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6"/>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6"/>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6"/>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6"/>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6"/>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6"/>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6"/>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6"/>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6"/>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6"/>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6"/>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6"/>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6"/>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6"/>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6"/>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6"/>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6"/>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6"/>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6"/>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6"/>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6"/>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6"/>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6"/>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6"/>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6"/>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6"/>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6"/>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6"/>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6"/>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6"/>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6"/>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6"/>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6"/>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6"/>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6"/>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6"/>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6"/>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6"/>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6"/>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6"/>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6"/>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6"/>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6"/>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6"/>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6"/>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6"/>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6"/>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6"/>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6"/>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6"/>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6"/>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6"/>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6"/>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6"/>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6"/>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6"/>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6"/>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6"/>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6"/>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6"/>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6"/>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6"/>
            <p:cNvGrpSpPr/>
            <p:nvPr/>
          </p:nvGrpSpPr>
          <p:grpSpPr>
            <a:xfrm>
              <a:off x="3041664" y="5111577"/>
              <a:ext cx="320455" cy="156580"/>
              <a:chOff x="2774143" y="4536556"/>
              <a:chExt cx="320455" cy="156580"/>
            </a:xfrm>
          </p:grpSpPr>
          <p:sp>
            <p:nvSpPr>
              <p:cNvPr id="1252" name="Google Shape;1252;p36"/>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6"/>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6"/>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6"/>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6"/>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6"/>
          <p:cNvGrpSpPr/>
          <p:nvPr/>
        </p:nvGrpSpPr>
        <p:grpSpPr>
          <a:xfrm>
            <a:off x="1524301" y="5626805"/>
            <a:ext cx="9320239" cy="1231194"/>
            <a:chOff x="1524301" y="5626805"/>
            <a:chExt cx="9320239" cy="1231194"/>
          </a:xfrm>
        </p:grpSpPr>
        <p:sp>
          <p:nvSpPr>
            <p:cNvPr id="1258" name="Google Shape;1258;p36"/>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6"/>
            <p:cNvGrpSpPr/>
            <p:nvPr/>
          </p:nvGrpSpPr>
          <p:grpSpPr>
            <a:xfrm>
              <a:off x="1524301" y="5626805"/>
              <a:ext cx="9320239" cy="1231194"/>
              <a:chOff x="929285" y="5051507"/>
              <a:chExt cx="7315206" cy="1231194"/>
            </a:xfrm>
          </p:grpSpPr>
          <p:sp>
            <p:nvSpPr>
              <p:cNvPr id="1260" name="Google Shape;1260;p36"/>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6"/>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6"/>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6"/>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6"/>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6"/>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7"/>
          <p:cNvGrpSpPr/>
          <p:nvPr/>
        </p:nvGrpSpPr>
        <p:grpSpPr>
          <a:xfrm>
            <a:off x="395894" y="219519"/>
            <a:ext cx="11613234" cy="6240131"/>
            <a:chOff x="395894" y="219519"/>
            <a:chExt cx="8518865" cy="4788281"/>
          </a:xfrm>
        </p:grpSpPr>
        <p:sp>
          <p:nvSpPr>
            <p:cNvPr id="1268" name="Google Shape;1268;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7"/>
            <p:cNvGrpSpPr/>
            <p:nvPr/>
          </p:nvGrpSpPr>
          <p:grpSpPr>
            <a:xfrm>
              <a:off x="8341543" y="2282008"/>
              <a:ext cx="569676" cy="380612"/>
              <a:chOff x="8341543" y="2282008"/>
              <a:chExt cx="569676" cy="380612"/>
            </a:xfrm>
          </p:grpSpPr>
          <p:sp>
            <p:nvSpPr>
              <p:cNvPr id="1270" name="Google Shape;1270;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7"/>
            <p:cNvGrpSpPr/>
            <p:nvPr/>
          </p:nvGrpSpPr>
          <p:grpSpPr>
            <a:xfrm>
              <a:off x="8341543" y="1721094"/>
              <a:ext cx="569676" cy="380612"/>
              <a:chOff x="8341543" y="1721094"/>
              <a:chExt cx="569676" cy="380612"/>
            </a:xfrm>
          </p:grpSpPr>
          <p:sp>
            <p:nvSpPr>
              <p:cNvPr id="1274" name="Google Shape;1274;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7"/>
            <p:cNvGrpSpPr/>
            <p:nvPr/>
          </p:nvGrpSpPr>
          <p:grpSpPr>
            <a:xfrm>
              <a:off x="8346273" y="1183592"/>
              <a:ext cx="568486" cy="388014"/>
              <a:chOff x="8346273" y="1183592"/>
              <a:chExt cx="568486" cy="388014"/>
            </a:xfrm>
          </p:grpSpPr>
          <p:sp>
            <p:nvSpPr>
              <p:cNvPr id="1277" name="Google Shape;1277;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7"/>
            <p:cNvGrpSpPr/>
            <p:nvPr/>
          </p:nvGrpSpPr>
          <p:grpSpPr>
            <a:xfrm>
              <a:off x="8341543" y="606635"/>
              <a:ext cx="569676" cy="388014"/>
              <a:chOff x="8341543" y="606635"/>
              <a:chExt cx="569676" cy="388014"/>
            </a:xfrm>
          </p:grpSpPr>
          <p:sp>
            <p:nvSpPr>
              <p:cNvPr id="1280" name="Google Shape;1280;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7"/>
            <p:cNvGrpSpPr/>
            <p:nvPr/>
          </p:nvGrpSpPr>
          <p:grpSpPr>
            <a:xfrm>
              <a:off x="8341543" y="2842933"/>
              <a:ext cx="569676" cy="380612"/>
              <a:chOff x="8341543" y="2282008"/>
              <a:chExt cx="569676" cy="380612"/>
            </a:xfrm>
          </p:grpSpPr>
          <p:sp>
            <p:nvSpPr>
              <p:cNvPr id="1283" name="Google Shape;1283;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7"/>
            <p:cNvGrpSpPr/>
            <p:nvPr/>
          </p:nvGrpSpPr>
          <p:grpSpPr>
            <a:xfrm>
              <a:off x="8341543" y="3403858"/>
              <a:ext cx="569676" cy="380612"/>
              <a:chOff x="8341543" y="2282008"/>
              <a:chExt cx="569676" cy="380612"/>
            </a:xfrm>
          </p:grpSpPr>
          <p:sp>
            <p:nvSpPr>
              <p:cNvPr id="1286" name="Google Shape;1286;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7"/>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7"/>
          <p:cNvGrpSpPr/>
          <p:nvPr/>
        </p:nvGrpSpPr>
        <p:grpSpPr>
          <a:xfrm>
            <a:off x="1030175" y="1581350"/>
            <a:ext cx="444275" cy="398525"/>
            <a:chOff x="2495125" y="2142250"/>
            <a:chExt cx="444275" cy="398525"/>
          </a:xfrm>
        </p:grpSpPr>
        <p:sp>
          <p:nvSpPr>
            <p:cNvPr id="1339" name="Google Shape;1339;p3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7"/>
          <p:cNvGrpSpPr/>
          <p:nvPr/>
        </p:nvGrpSpPr>
        <p:grpSpPr>
          <a:xfrm>
            <a:off x="10561107" y="5038641"/>
            <a:ext cx="291375" cy="281375"/>
            <a:chOff x="3243875" y="2372825"/>
            <a:chExt cx="291375" cy="281375"/>
          </a:xfrm>
        </p:grpSpPr>
        <p:sp>
          <p:nvSpPr>
            <p:cNvPr id="1342" name="Google Shape;1342;p3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7"/>
          <p:cNvGrpSpPr/>
          <p:nvPr/>
        </p:nvGrpSpPr>
        <p:grpSpPr>
          <a:xfrm>
            <a:off x="10778557" y="714860"/>
            <a:ext cx="166675" cy="168575"/>
            <a:chOff x="4954425" y="2036375"/>
            <a:chExt cx="166675" cy="168575"/>
          </a:xfrm>
        </p:grpSpPr>
        <p:sp>
          <p:nvSpPr>
            <p:cNvPr id="1353" name="Google Shape;1353;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7"/>
          <p:cNvGrpSpPr/>
          <p:nvPr/>
        </p:nvGrpSpPr>
        <p:grpSpPr>
          <a:xfrm>
            <a:off x="1274794" y="5541495"/>
            <a:ext cx="166675" cy="168575"/>
            <a:chOff x="4954425" y="2036375"/>
            <a:chExt cx="166675" cy="168575"/>
          </a:xfrm>
        </p:grpSpPr>
        <p:sp>
          <p:nvSpPr>
            <p:cNvPr id="1358" name="Google Shape;1358;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7"/>
          <p:cNvGrpSpPr/>
          <p:nvPr/>
        </p:nvGrpSpPr>
        <p:grpSpPr>
          <a:xfrm>
            <a:off x="2548289" y="3588080"/>
            <a:ext cx="2599447" cy="2521829"/>
            <a:chOff x="5641385" y="2381306"/>
            <a:chExt cx="2599447" cy="2521829"/>
          </a:xfrm>
        </p:grpSpPr>
        <p:sp>
          <p:nvSpPr>
            <p:cNvPr id="1361" name="Google Shape;1361;p37"/>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7"/>
            <p:cNvGrpSpPr/>
            <p:nvPr/>
          </p:nvGrpSpPr>
          <p:grpSpPr>
            <a:xfrm flipH="1">
              <a:off x="6793275" y="3690844"/>
              <a:ext cx="1447557" cy="1002468"/>
              <a:chOff x="4799733" y="3457797"/>
              <a:chExt cx="2301387" cy="1593766"/>
            </a:xfrm>
          </p:grpSpPr>
          <p:sp>
            <p:nvSpPr>
              <p:cNvPr id="1363" name="Google Shape;1363;p3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7"/>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7"/>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7"/>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7"/>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7"/>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7"/>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7"/>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7"/>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7"/>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7"/>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7"/>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7"/>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7"/>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7"/>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7"/>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7"/>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7"/>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7"/>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7"/>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7"/>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7"/>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7"/>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7"/>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7"/>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7"/>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7"/>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7"/>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7"/>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7"/>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7"/>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7"/>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7"/>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7"/>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7"/>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7"/>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7"/>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7"/>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7"/>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7"/>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7"/>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7"/>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7"/>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7"/>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7"/>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7"/>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7"/>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7"/>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7"/>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7"/>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7"/>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7"/>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7"/>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7"/>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7"/>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7"/>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8"/>
          <p:cNvGrpSpPr/>
          <p:nvPr/>
        </p:nvGrpSpPr>
        <p:grpSpPr>
          <a:xfrm>
            <a:off x="395894" y="219519"/>
            <a:ext cx="11613234" cy="6240131"/>
            <a:chOff x="395894" y="219519"/>
            <a:chExt cx="8518865" cy="4788281"/>
          </a:xfrm>
        </p:grpSpPr>
        <p:sp>
          <p:nvSpPr>
            <p:cNvPr id="1476" name="Google Shape;1476;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8"/>
            <p:cNvGrpSpPr/>
            <p:nvPr/>
          </p:nvGrpSpPr>
          <p:grpSpPr>
            <a:xfrm>
              <a:off x="8341543" y="2282008"/>
              <a:ext cx="569676" cy="380612"/>
              <a:chOff x="8341543" y="2282008"/>
              <a:chExt cx="569676" cy="380612"/>
            </a:xfrm>
          </p:grpSpPr>
          <p:sp>
            <p:nvSpPr>
              <p:cNvPr id="1478" name="Google Shape;147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8"/>
            <p:cNvGrpSpPr/>
            <p:nvPr/>
          </p:nvGrpSpPr>
          <p:grpSpPr>
            <a:xfrm>
              <a:off x="8341543" y="1721094"/>
              <a:ext cx="569676" cy="380612"/>
              <a:chOff x="8341543" y="1721094"/>
              <a:chExt cx="569676" cy="380612"/>
            </a:xfrm>
          </p:grpSpPr>
          <p:sp>
            <p:nvSpPr>
              <p:cNvPr id="1482" name="Google Shape;1482;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8"/>
            <p:cNvGrpSpPr/>
            <p:nvPr/>
          </p:nvGrpSpPr>
          <p:grpSpPr>
            <a:xfrm>
              <a:off x="8346273" y="1183592"/>
              <a:ext cx="568486" cy="388014"/>
              <a:chOff x="8346273" y="1183592"/>
              <a:chExt cx="568486" cy="388014"/>
            </a:xfrm>
          </p:grpSpPr>
          <p:sp>
            <p:nvSpPr>
              <p:cNvPr id="1485" name="Google Shape;1485;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8"/>
            <p:cNvGrpSpPr/>
            <p:nvPr/>
          </p:nvGrpSpPr>
          <p:grpSpPr>
            <a:xfrm>
              <a:off x="8341543" y="606635"/>
              <a:ext cx="569676" cy="388014"/>
              <a:chOff x="8341543" y="606635"/>
              <a:chExt cx="569676" cy="388014"/>
            </a:xfrm>
          </p:grpSpPr>
          <p:sp>
            <p:nvSpPr>
              <p:cNvPr id="1488" name="Google Shape;1488;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8"/>
            <p:cNvGrpSpPr/>
            <p:nvPr/>
          </p:nvGrpSpPr>
          <p:grpSpPr>
            <a:xfrm>
              <a:off x="8341543" y="2842933"/>
              <a:ext cx="569676" cy="380612"/>
              <a:chOff x="8341543" y="2282008"/>
              <a:chExt cx="569676" cy="380612"/>
            </a:xfrm>
          </p:grpSpPr>
          <p:sp>
            <p:nvSpPr>
              <p:cNvPr id="1491" name="Google Shape;149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8"/>
            <p:cNvGrpSpPr/>
            <p:nvPr/>
          </p:nvGrpSpPr>
          <p:grpSpPr>
            <a:xfrm>
              <a:off x="8341543" y="3403858"/>
              <a:ext cx="569676" cy="380612"/>
              <a:chOff x="8341543" y="2282008"/>
              <a:chExt cx="569676" cy="380612"/>
            </a:xfrm>
          </p:grpSpPr>
          <p:sp>
            <p:nvSpPr>
              <p:cNvPr id="1494" name="Google Shape;1494;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8"/>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8"/>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8"/>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8"/>
          <p:cNvGrpSpPr/>
          <p:nvPr/>
        </p:nvGrpSpPr>
        <p:grpSpPr>
          <a:xfrm>
            <a:off x="7672546" y="3622312"/>
            <a:ext cx="1309691" cy="2486166"/>
            <a:chOff x="961250" y="234750"/>
            <a:chExt cx="1222525" cy="2320700"/>
          </a:xfrm>
        </p:grpSpPr>
        <p:sp>
          <p:nvSpPr>
            <p:cNvPr id="1547" name="Google Shape;1547;p38"/>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8"/>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8"/>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8"/>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8"/>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8"/>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8"/>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8"/>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8"/>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8"/>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8"/>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8"/>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8"/>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8"/>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8"/>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8"/>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8"/>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8"/>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8"/>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8"/>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8"/>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8"/>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8"/>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8"/>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8"/>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8"/>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8"/>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8"/>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8"/>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8"/>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8"/>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8"/>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8"/>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8"/>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8"/>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8"/>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8"/>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8"/>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8"/>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8"/>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8"/>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8"/>
          <p:cNvGrpSpPr/>
          <p:nvPr/>
        </p:nvGrpSpPr>
        <p:grpSpPr>
          <a:xfrm>
            <a:off x="1030175" y="1581350"/>
            <a:ext cx="444275" cy="398525"/>
            <a:chOff x="2495125" y="2142250"/>
            <a:chExt cx="444275" cy="398525"/>
          </a:xfrm>
        </p:grpSpPr>
        <p:sp>
          <p:nvSpPr>
            <p:cNvPr id="1589" name="Google Shape;1589;p3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8"/>
          <p:cNvGrpSpPr/>
          <p:nvPr/>
        </p:nvGrpSpPr>
        <p:grpSpPr>
          <a:xfrm>
            <a:off x="10561107" y="5038641"/>
            <a:ext cx="291375" cy="281375"/>
            <a:chOff x="3243875" y="2372825"/>
            <a:chExt cx="291375" cy="281375"/>
          </a:xfrm>
        </p:grpSpPr>
        <p:sp>
          <p:nvSpPr>
            <p:cNvPr id="1592" name="Google Shape;1592;p3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8"/>
          <p:cNvGrpSpPr/>
          <p:nvPr/>
        </p:nvGrpSpPr>
        <p:grpSpPr>
          <a:xfrm>
            <a:off x="10778557" y="714860"/>
            <a:ext cx="166675" cy="168575"/>
            <a:chOff x="4954425" y="2036375"/>
            <a:chExt cx="166675" cy="168575"/>
          </a:xfrm>
        </p:grpSpPr>
        <p:sp>
          <p:nvSpPr>
            <p:cNvPr id="1603" name="Google Shape;1603;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8"/>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8"/>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8"/>
          <p:cNvGrpSpPr/>
          <p:nvPr/>
        </p:nvGrpSpPr>
        <p:grpSpPr>
          <a:xfrm>
            <a:off x="1274794" y="5541495"/>
            <a:ext cx="166675" cy="168575"/>
            <a:chOff x="4954425" y="2036375"/>
            <a:chExt cx="166675" cy="168575"/>
          </a:xfrm>
        </p:grpSpPr>
        <p:sp>
          <p:nvSpPr>
            <p:cNvPr id="1608" name="Google Shape;1608;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8"/>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9"/>
          <p:cNvGrpSpPr/>
          <p:nvPr/>
        </p:nvGrpSpPr>
        <p:grpSpPr>
          <a:xfrm>
            <a:off x="395894" y="219519"/>
            <a:ext cx="11613234" cy="6240131"/>
            <a:chOff x="395894" y="219519"/>
            <a:chExt cx="8518865" cy="4788281"/>
          </a:xfrm>
        </p:grpSpPr>
        <p:sp>
          <p:nvSpPr>
            <p:cNvPr id="1613" name="Google Shape;161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9"/>
            <p:cNvGrpSpPr/>
            <p:nvPr/>
          </p:nvGrpSpPr>
          <p:grpSpPr>
            <a:xfrm>
              <a:off x="8341543" y="2282008"/>
              <a:ext cx="569676" cy="380612"/>
              <a:chOff x="8341543" y="2282008"/>
              <a:chExt cx="569676" cy="380612"/>
            </a:xfrm>
          </p:grpSpPr>
          <p:sp>
            <p:nvSpPr>
              <p:cNvPr id="1615" name="Google Shape;161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9"/>
            <p:cNvGrpSpPr/>
            <p:nvPr/>
          </p:nvGrpSpPr>
          <p:grpSpPr>
            <a:xfrm>
              <a:off x="8341543" y="1721094"/>
              <a:ext cx="569676" cy="380612"/>
              <a:chOff x="8341543" y="1721094"/>
              <a:chExt cx="569676" cy="380612"/>
            </a:xfrm>
          </p:grpSpPr>
          <p:sp>
            <p:nvSpPr>
              <p:cNvPr id="1619" name="Google Shape;161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9"/>
            <p:cNvGrpSpPr/>
            <p:nvPr/>
          </p:nvGrpSpPr>
          <p:grpSpPr>
            <a:xfrm>
              <a:off x="8346273" y="1183592"/>
              <a:ext cx="568486" cy="388014"/>
              <a:chOff x="8346273" y="1183592"/>
              <a:chExt cx="568486" cy="388014"/>
            </a:xfrm>
          </p:grpSpPr>
          <p:sp>
            <p:nvSpPr>
              <p:cNvPr id="1622" name="Google Shape;162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9"/>
            <p:cNvGrpSpPr/>
            <p:nvPr/>
          </p:nvGrpSpPr>
          <p:grpSpPr>
            <a:xfrm>
              <a:off x="8341543" y="606635"/>
              <a:ext cx="569676" cy="388014"/>
              <a:chOff x="8341543" y="606635"/>
              <a:chExt cx="569676" cy="388014"/>
            </a:xfrm>
          </p:grpSpPr>
          <p:sp>
            <p:nvSpPr>
              <p:cNvPr id="1625" name="Google Shape;162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9"/>
            <p:cNvGrpSpPr/>
            <p:nvPr/>
          </p:nvGrpSpPr>
          <p:grpSpPr>
            <a:xfrm>
              <a:off x="8341543" y="2842933"/>
              <a:ext cx="569676" cy="380612"/>
              <a:chOff x="8341543" y="2282008"/>
              <a:chExt cx="569676" cy="380612"/>
            </a:xfrm>
          </p:grpSpPr>
          <p:sp>
            <p:nvSpPr>
              <p:cNvPr id="1628" name="Google Shape;162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9"/>
            <p:cNvGrpSpPr/>
            <p:nvPr/>
          </p:nvGrpSpPr>
          <p:grpSpPr>
            <a:xfrm>
              <a:off x="8341543" y="3403858"/>
              <a:ext cx="569676" cy="380612"/>
              <a:chOff x="8341543" y="2282008"/>
              <a:chExt cx="569676" cy="380612"/>
            </a:xfrm>
          </p:grpSpPr>
          <p:sp>
            <p:nvSpPr>
              <p:cNvPr id="1631" name="Google Shape;163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9"/>
          <p:cNvGrpSpPr/>
          <p:nvPr/>
        </p:nvGrpSpPr>
        <p:grpSpPr>
          <a:xfrm>
            <a:off x="2204474" y="3950454"/>
            <a:ext cx="1973864" cy="2020086"/>
            <a:chOff x="2718975" y="493050"/>
            <a:chExt cx="2013175" cy="2066600"/>
          </a:xfrm>
        </p:grpSpPr>
        <p:sp>
          <p:nvSpPr>
            <p:cNvPr id="1684" name="Google Shape;1684;p3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9"/>
          <p:cNvGrpSpPr/>
          <p:nvPr/>
        </p:nvGrpSpPr>
        <p:grpSpPr>
          <a:xfrm>
            <a:off x="1030175" y="1581350"/>
            <a:ext cx="444275" cy="398525"/>
            <a:chOff x="2495125" y="2142250"/>
            <a:chExt cx="444275" cy="398525"/>
          </a:xfrm>
        </p:grpSpPr>
        <p:sp>
          <p:nvSpPr>
            <p:cNvPr id="1748" name="Google Shape;1748;p3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9"/>
          <p:cNvGrpSpPr/>
          <p:nvPr/>
        </p:nvGrpSpPr>
        <p:grpSpPr>
          <a:xfrm>
            <a:off x="10561107" y="5038641"/>
            <a:ext cx="291375" cy="281375"/>
            <a:chOff x="3243875" y="2372825"/>
            <a:chExt cx="291375" cy="281375"/>
          </a:xfrm>
        </p:grpSpPr>
        <p:sp>
          <p:nvSpPr>
            <p:cNvPr id="1751" name="Google Shape;1751;p3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9"/>
          <p:cNvGrpSpPr/>
          <p:nvPr/>
        </p:nvGrpSpPr>
        <p:grpSpPr>
          <a:xfrm>
            <a:off x="10778557" y="714860"/>
            <a:ext cx="166675" cy="168575"/>
            <a:chOff x="4954425" y="2036375"/>
            <a:chExt cx="166675" cy="168575"/>
          </a:xfrm>
        </p:grpSpPr>
        <p:sp>
          <p:nvSpPr>
            <p:cNvPr id="1762" name="Google Shape;1762;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9"/>
          <p:cNvGrpSpPr/>
          <p:nvPr/>
        </p:nvGrpSpPr>
        <p:grpSpPr>
          <a:xfrm>
            <a:off x="1274794" y="5541495"/>
            <a:ext cx="166675" cy="168575"/>
            <a:chOff x="4954425" y="2036375"/>
            <a:chExt cx="166675" cy="168575"/>
          </a:xfrm>
        </p:grpSpPr>
        <p:sp>
          <p:nvSpPr>
            <p:cNvPr id="1767" name="Google Shape;1767;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9"/>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40"/>
          <p:cNvGrpSpPr/>
          <p:nvPr/>
        </p:nvGrpSpPr>
        <p:grpSpPr>
          <a:xfrm>
            <a:off x="395894" y="219519"/>
            <a:ext cx="11613234" cy="6240131"/>
            <a:chOff x="395894" y="219519"/>
            <a:chExt cx="8518865" cy="4788281"/>
          </a:xfrm>
        </p:grpSpPr>
        <p:sp>
          <p:nvSpPr>
            <p:cNvPr id="1772" name="Google Shape;1772;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40"/>
            <p:cNvGrpSpPr/>
            <p:nvPr/>
          </p:nvGrpSpPr>
          <p:grpSpPr>
            <a:xfrm>
              <a:off x="8341543" y="2282008"/>
              <a:ext cx="569676" cy="380612"/>
              <a:chOff x="8341543" y="2282008"/>
              <a:chExt cx="569676" cy="380612"/>
            </a:xfrm>
          </p:grpSpPr>
          <p:sp>
            <p:nvSpPr>
              <p:cNvPr id="1774" name="Google Shape;1774;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40"/>
            <p:cNvGrpSpPr/>
            <p:nvPr/>
          </p:nvGrpSpPr>
          <p:grpSpPr>
            <a:xfrm>
              <a:off x="8341543" y="1721094"/>
              <a:ext cx="569676" cy="380612"/>
              <a:chOff x="8341543" y="1721094"/>
              <a:chExt cx="569676" cy="380612"/>
            </a:xfrm>
          </p:grpSpPr>
          <p:sp>
            <p:nvSpPr>
              <p:cNvPr id="1778" name="Google Shape;1778;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40"/>
            <p:cNvGrpSpPr/>
            <p:nvPr/>
          </p:nvGrpSpPr>
          <p:grpSpPr>
            <a:xfrm>
              <a:off x="8346273" y="1183592"/>
              <a:ext cx="568486" cy="388014"/>
              <a:chOff x="8346273" y="1183592"/>
              <a:chExt cx="568486" cy="388014"/>
            </a:xfrm>
          </p:grpSpPr>
          <p:sp>
            <p:nvSpPr>
              <p:cNvPr id="1781" name="Google Shape;1781;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40"/>
            <p:cNvGrpSpPr/>
            <p:nvPr/>
          </p:nvGrpSpPr>
          <p:grpSpPr>
            <a:xfrm>
              <a:off x="8341543" y="606635"/>
              <a:ext cx="569676" cy="388014"/>
              <a:chOff x="8341543" y="606635"/>
              <a:chExt cx="569676" cy="388014"/>
            </a:xfrm>
          </p:grpSpPr>
          <p:sp>
            <p:nvSpPr>
              <p:cNvPr id="1784" name="Google Shape;1784;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40"/>
            <p:cNvGrpSpPr/>
            <p:nvPr/>
          </p:nvGrpSpPr>
          <p:grpSpPr>
            <a:xfrm>
              <a:off x="8341543" y="2842933"/>
              <a:ext cx="569676" cy="380612"/>
              <a:chOff x="8341543" y="2282008"/>
              <a:chExt cx="569676" cy="380612"/>
            </a:xfrm>
          </p:grpSpPr>
          <p:sp>
            <p:nvSpPr>
              <p:cNvPr id="1787" name="Google Shape;1787;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40"/>
            <p:cNvGrpSpPr/>
            <p:nvPr/>
          </p:nvGrpSpPr>
          <p:grpSpPr>
            <a:xfrm>
              <a:off x="8341543" y="3403858"/>
              <a:ext cx="569676" cy="380612"/>
              <a:chOff x="8341543" y="2282008"/>
              <a:chExt cx="569676" cy="380612"/>
            </a:xfrm>
          </p:grpSpPr>
          <p:sp>
            <p:nvSpPr>
              <p:cNvPr id="1790" name="Google Shape;1790;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40"/>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40"/>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40"/>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40"/>
          <p:cNvGrpSpPr/>
          <p:nvPr/>
        </p:nvGrpSpPr>
        <p:grpSpPr>
          <a:xfrm>
            <a:off x="2204474" y="3950454"/>
            <a:ext cx="1973864" cy="2020086"/>
            <a:chOff x="2718975" y="493050"/>
            <a:chExt cx="2013175" cy="2066600"/>
          </a:xfrm>
        </p:grpSpPr>
        <p:sp>
          <p:nvSpPr>
            <p:cNvPr id="1843" name="Google Shape;1843;p40"/>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40"/>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40"/>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40"/>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40"/>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40"/>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40"/>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40"/>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40"/>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40"/>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40"/>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40"/>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40"/>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40"/>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40"/>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40"/>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40"/>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40"/>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40"/>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40"/>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40"/>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40"/>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40"/>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40"/>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40"/>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40"/>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40"/>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40"/>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40"/>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40"/>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40"/>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40"/>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40"/>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40"/>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40"/>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40"/>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40"/>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40"/>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40"/>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40"/>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40"/>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40"/>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40"/>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40"/>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40"/>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40"/>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40"/>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40"/>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40"/>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40"/>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40"/>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40"/>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40"/>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40"/>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40"/>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40"/>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40"/>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40"/>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40"/>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40"/>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40"/>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40"/>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40"/>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40"/>
          <p:cNvGrpSpPr/>
          <p:nvPr/>
        </p:nvGrpSpPr>
        <p:grpSpPr>
          <a:xfrm>
            <a:off x="1030175" y="1581350"/>
            <a:ext cx="444275" cy="398525"/>
            <a:chOff x="2495125" y="2142250"/>
            <a:chExt cx="444275" cy="398525"/>
          </a:xfrm>
        </p:grpSpPr>
        <p:sp>
          <p:nvSpPr>
            <p:cNvPr id="1907" name="Google Shape;1907;p40"/>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40"/>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40"/>
          <p:cNvGrpSpPr/>
          <p:nvPr/>
        </p:nvGrpSpPr>
        <p:grpSpPr>
          <a:xfrm>
            <a:off x="10561107" y="5038641"/>
            <a:ext cx="291375" cy="281375"/>
            <a:chOff x="3243875" y="2372825"/>
            <a:chExt cx="291375" cy="281375"/>
          </a:xfrm>
        </p:grpSpPr>
        <p:sp>
          <p:nvSpPr>
            <p:cNvPr id="1910" name="Google Shape;1910;p40"/>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40"/>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40"/>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40"/>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40"/>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40"/>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40"/>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40"/>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40"/>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40"/>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40"/>
          <p:cNvGrpSpPr/>
          <p:nvPr/>
        </p:nvGrpSpPr>
        <p:grpSpPr>
          <a:xfrm>
            <a:off x="10778557" y="714860"/>
            <a:ext cx="166675" cy="168575"/>
            <a:chOff x="4954425" y="2036375"/>
            <a:chExt cx="166675" cy="168575"/>
          </a:xfrm>
        </p:grpSpPr>
        <p:sp>
          <p:nvSpPr>
            <p:cNvPr id="1921" name="Google Shape;1921;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40"/>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40"/>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40"/>
          <p:cNvGrpSpPr/>
          <p:nvPr/>
        </p:nvGrpSpPr>
        <p:grpSpPr>
          <a:xfrm>
            <a:off x="1274794" y="5541495"/>
            <a:ext cx="166675" cy="168575"/>
            <a:chOff x="4954425" y="2036375"/>
            <a:chExt cx="166675" cy="168575"/>
          </a:xfrm>
        </p:grpSpPr>
        <p:sp>
          <p:nvSpPr>
            <p:cNvPr id="1926" name="Google Shape;1926;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40"/>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40"/>
          <p:cNvGrpSpPr/>
          <p:nvPr/>
        </p:nvGrpSpPr>
        <p:grpSpPr>
          <a:xfrm flipH="1">
            <a:off x="7919467" y="3656003"/>
            <a:ext cx="1245605" cy="2486166"/>
            <a:chOff x="961250" y="234750"/>
            <a:chExt cx="1222525" cy="2320700"/>
          </a:xfrm>
        </p:grpSpPr>
        <p:sp>
          <p:nvSpPr>
            <p:cNvPr id="1930" name="Google Shape;1930;p40"/>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40"/>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40"/>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40"/>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40"/>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40"/>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40"/>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40"/>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40"/>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40"/>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40"/>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40"/>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40"/>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40"/>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40"/>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40"/>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40"/>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40"/>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40"/>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40"/>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40"/>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40"/>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40"/>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40"/>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40"/>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40"/>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40"/>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40"/>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40"/>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40"/>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40"/>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40"/>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40"/>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40"/>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40"/>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40"/>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40"/>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40"/>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40"/>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40"/>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40"/>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7"/>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62:</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(CÓ NHỚ) TRONG PHẠM VI 1000</a:t>
            </a:r>
            <a:endParaRPr sz="4400" b="0" i="0" u="none" strike="noStrike" cap="none">
              <a:solidFill>
                <a:schemeClr val="lt1"/>
              </a:solidFill>
              <a:latin typeface="Cookie"/>
              <a:ea typeface="Cookie"/>
              <a:cs typeface="Cookie"/>
              <a:sym typeface="Cookie"/>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0"/>
        <p:cNvGrpSpPr/>
        <p:nvPr/>
      </p:nvGrpSpPr>
      <p:grpSpPr>
        <a:xfrm>
          <a:off x="0" y="0"/>
          <a:ext cx="0" cy="0"/>
          <a:chOff x="0" y="0"/>
          <a:chExt cx="0" cy="0"/>
        </a:xfrm>
      </p:grpSpPr>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4"/>
        <p:cNvGrpSpPr/>
        <p:nvPr/>
      </p:nvGrpSpPr>
      <p:grpSpPr>
        <a:xfrm>
          <a:off x="0" y="0"/>
          <a:ext cx="0" cy="0"/>
          <a:chOff x="0" y="0"/>
          <a:chExt cx="0" cy="0"/>
        </a:xfrm>
      </p:grpSpPr>
      <p:sp>
        <p:nvSpPr>
          <p:cNvPr id="3255" name="Google Shape;3255;p16"/>
          <p:cNvSpPr/>
          <p:nvPr/>
        </p:nvSpPr>
        <p:spPr>
          <a:xfrm>
            <a:off x="4825999" y="1250116"/>
            <a:ext cx="4610100" cy="2472509"/>
          </a:xfrm>
          <a:prstGeom prst="rect">
            <a:avLst/>
          </a:prstGeom>
          <a:solidFill>
            <a:srgbClr val="FFFF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6" name="Google Shape;3256;p16"/>
          <p:cNvGrpSpPr/>
          <p:nvPr/>
        </p:nvGrpSpPr>
        <p:grpSpPr>
          <a:xfrm>
            <a:off x="960685" y="1423341"/>
            <a:ext cx="4382024" cy="570588"/>
            <a:chOff x="1296327" y="1647588"/>
            <a:chExt cx="4382024" cy="570588"/>
          </a:xfrm>
        </p:grpSpPr>
        <p:sp>
          <p:nvSpPr>
            <p:cNvPr id="3257" name="Google Shape;3257;p16"/>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(theo mẫu)</a:t>
              </a:r>
              <a:endParaRPr/>
            </a:p>
          </p:txBody>
        </p:sp>
        <p:sp>
          <p:nvSpPr>
            <p:cNvPr id="3258" name="Google Shape;3258;p1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3259" name="Google Shape;3259;p16"/>
          <p:cNvSpPr txBox="1"/>
          <p:nvPr/>
        </p:nvSpPr>
        <p:spPr>
          <a:xfrm>
            <a:off x="5061872" y="1470709"/>
            <a:ext cx="4374227"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 800 + 200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200 = 800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800 = 200</a:t>
            </a:r>
            <a:endParaRPr/>
          </a:p>
        </p:txBody>
      </p:sp>
      <p:sp>
        <p:nvSpPr>
          <p:cNvPr id="3260" name="Google Shape;3260;p16"/>
          <p:cNvSpPr txBox="1"/>
          <p:nvPr/>
        </p:nvSpPr>
        <p:spPr>
          <a:xfrm>
            <a:off x="12459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a) 300 + 700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300 = 700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700 = 300</a:t>
            </a:r>
            <a:endParaRPr/>
          </a:p>
        </p:txBody>
      </p:sp>
      <p:sp>
        <p:nvSpPr>
          <p:cNvPr id="3261" name="Google Shape;3261;p16"/>
          <p:cNvSpPr txBox="1"/>
          <p:nvPr/>
        </p:nvSpPr>
        <p:spPr>
          <a:xfrm>
            <a:off x="65545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b) 400 + 600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400 = 600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600 = 400</a:t>
            </a:r>
            <a:endParaRPr/>
          </a:p>
        </p:txBody>
      </p:sp>
      <p:sp>
        <p:nvSpPr>
          <p:cNvPr id="3262" name="Google Shape;3262;p16"/>
          <p:cNvSpPr/>
          <p:nvPr/>
        </p:nvSpPr>
        <p:spPr>
          <a:xfrm>
            <a:off x="3835400" y="411480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3" name="Google Shape;3263;p16"/>
          <p:cNvSpPr/>
          <p:nvPr/>
        </p:nvSpPr>
        <p:spPr>
          <a:xfrm>
            <a:off x="4071273" y="472393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4" name="Google Shape;3264;p16"/>
          <p:cNvSpPr/>
          <p:nvPr/>
        </p:nvSpPr>
        <p:spPr>
          <a:xfrm>
            <a:off x="4103945" y="5383992"/>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5" name="Google Shape;3265;p16"/>
          <p:cNvSpPr/>
          <p:nvPr/>
        </p:nvSpPr>
        <p:spPr>
          <a:xfrm>
            <a:off x="9200226" y="416380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6" name="Google Shape;3266;p16"/>
          <p:cNvSpPr/>
          <p:nvPr/>
        </p:nvSpPr>
        <p:spPr>
          <a:xfrm>
            <a:off x="9436099" y="477293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7" name="Google Shape;3267;p16"/>
          <p:cNvSpPr/>
          <p:nvPr/>
        </p:nvSpPr>
        <p:spPr>
          <a:xfrm>
            <a:off x="9417971" y="5433001"/>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6"/>
                                        </p:tgtEl>
                                        <p:attrNameLst>
                                          <p:attrName>style.visibility</p:attrName>
                                        </p:attrNameLst>
                                      </p:cBhvr>
                                      <p:to>
                                        <p:strVal val="visible"/>
                                      </p:to>
                                    </p:set>
                                    <p:animEffect transition="in" filter="fade">
                                      <p:cBhvr>
                                        <p:cTn id="7" dur="500"/>
                                        <p:tgtEl>
                                          <p:spTgt spid="32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9"/>
                                        </p:tgtEl>
                                        <p:attrNameLst>
                                          <p:attrName>style.visibility</p:attrName>
                                        </p:attrNameLst>
                                      </p:cBhvr>
                                      <p:to>
                                        <p:strVal val="visible"/>
                                      </p:to>
                                    </p:set>
                                    <p:animEffect transition="in" filter="fade">
                                      <p:cBhvr>
                                        <p:cTn id="12" dur="500"/>
                                        <p:tgtEl>
                                          <p:spTgt spid="3259"/>
                                        </p:tgtEl>
                                      </p:cBhvr>
                                    </p:animEffect>
                                  </p:childTnLst>
                                </p:cTn>
                              </p:par>
                              <p:par>
                                <p:cTn id="13" presetID="10" presetClass="entr" presetSubtype="0" fill="hold" nodeType="withEffect">
                                  <p:stCondLst>
                                    <p:cond delay="0"/>
                                  </p:stCondLst>
                                  <p:childTnLst>
                                    <p:set>
                                      <p:cBhvr>
                                        <p:cTn id="14" dur="1" fill="hold">
                                          <p:stCondLst>
                                            <p:cond delay="0"/>
                                          </p:stCondLst>
                                        </p:cTn>
                                        <p:tgtEl>
                                          <p:spTgt spid="3255"/>
                                        </p:tgtEl>
                                        <p:attrNameLst>
                                          <p:attrName>style.visibility</p:attrName>
                                        </p:attrNameLst>
                                      </p:cBhvr>
                                      <p:to>
                                        <p:strVal val="visible"/>
                                      </p:to>
                                    </p:set>
                                    <p:animEffect transition="in" filter="fade">
                                      <p:cBhvr>
                                        <p:cTn id="15" dur="500"/>
                                        <p:tgtEl>
                                          <p:spTgt spid="32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260"/>
                                        </p:tgtEl>
                                        <p:attrNameLst>
                                          <p:attrName>style.visibility</p:attrName>
                                        </p:attrNameLst>
                                      </p:cBhvr>
                                      <p:to>
                                        <p:strVal val="visible"/>
                                      </p:to>
                                    </p:set>
                                    <p:animEffect transition="in" filter="fade">
                                      <p:cBhvr>
                                        <p:cTn id="20" dur="500"/>
                                        <p:tgtEl>
                                          <p:spTgt spid="326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61"/>
                                        </p:tgtEl>
                                        <p:attrNameLst>
                                          <p:attrName>style.visibility</p:attrName>
                                        </p:attrNameLst>
                                      </p:cBhvr>
                                      <p:to>
                                        <p:strVal val="visible"/>
                                      </p:to>
                                    </p:set>
                                    <p:animEffect transition="in" filter="fade">
                                      <p:cBhvr>
                                        <p:cTn id="25" dur="500"/>
                                        <p:tgtEl>
                                          <p:spTgt spid="326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262"/>
                                        </p:tgtEl>
                                      </p:cBhvr>
                                    </p:animEffect>
                                    <p:set>
                                      <p:cBhvr>
                                        <p:cTn id="30" dur="1" fill="hold">
                                          <p:stCondLst>
                                            <p:cond delay="500"/>
                                          </p:stCondLst>
                                        </p:cTn>
                                        <p:tgtEl>
                                          <p:spTgt spid="326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3263"/>
                                        </p:tgtEl>
                                      </p:cBhvr>
                                    </p:animEffect>
                                    <p:set>
                                      <p:cBhvr>
                                        <p:cTn id="35" dur="1" fill="hold">
                                          <p:stCondLst>
                                            <p:cond delay="500"/>
                                          </p:stCondLst>
                                        </p:cTn>
                                        <p:tgtEl>
                                          <p:spTgt spid="326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3264"/>
                                        </p:tgtEl>
                                      </p:cBhvr>
                                    </p:animEffect>
                                    <p:set>
                                      <p:cBhvr>
                                        <p:cTn id="40" dur="1" fill="hold">
                                          <p:stCondLst>
                                            <p:cond delay="500"/>
                                          </p:stCondLst>
                                        </p:cTn>
                                        <p:tgtEl>
                                          <p:spTgt spid="326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500"/>
                                        <p:tgtEl>
                                          <p:spTgt spid="3265"/>
                                        </p:tgtEl>
                                      </p:cBhvr>
                                    </p:animEffect>
                                    <p:set>
                                      <p:cBhvr>
                                        <p:cTn id="45" dur="1" fill="hold">
                                          <p:stCondLst>
                                            <p:cond delay="500"/>
                                          </p:stCondLst>
                                        </p:cTn>
                                        <p:tgtEl>
                                          <p:spTgt spid="326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3266"/>
                                        </p:tgtEl>
                                      </p:cBhvr>
                                    </p:animEffect>
                                    <p:set>
                                      <p:cBhvr>
                                        <p:cTn id="50" dur="1" fill="hold">
                                          <p:stCondLst>
                                            <p:cond delay="500"/>
                                          </p:stCondLst>
                                        </p:cTn>
                                        <p:tgtEl>
                                          <p:spTgt spid="326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267"/>
                                        </p:tgtEl>
                                      </p:cBhvr>
                                    </p:animEffect>
                                    <p:set>
                                      <p:cBhvr>
                                        <p:cTn id="55" dur="1" fill="hold">
                                          <p:stCondLst>
                                            <p:cond delay="500"/>
                                          </p:stCondLst>
                                        </p:cTn>
                                        <p:tgtEl>
                                          <p:spTgt spid="3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71"/>
        <p:cNvGrpSpPr/>
        <p:nvPr/>
      </p:nvGrpSpPr>
      <p:grpSpPr>
        <a:xfrm>
          <a:off x="0" y="0"/>
          <a:ext cx="0" cy="0"/>
          <a:chOff x="0" y="0"/>
          <a:chExt cx="0" cy="0"/>
        </a:xfrm>
      </p:grpSpPr>
      <p:grpSp>
        <p:nvGrpSpPr>
          <p:cNvPr id="3272" name="Google Shape;3272;p17"/>
          <p:cNvGrpSpPr/>
          <p:nvPr/>
        </p:nvGrpSpPr>
        <p:grpSpPr>
          <a:xfrm>
            <a:off x="1140928" y="749713"/>
            <a:ext cx="1918940" cy="570588"/>
            <a:chOff x="1001228" y="571913"/>
            <a:chExt cx="1918940" cy="570588"/>
          </a:xfrm>
        </p:grpSpPr>
        <p:grpSp>
          <p:nvGrpSpPr>
            <p:cNvPr id="3273" name="Google Shape;3273;p17"/>
            <p:cNvGrpSpPr/>
            <p:nvPr/>
          </p:nvGrpSpPr>
          <p:grpSpPr>
            <a:xfrm>
              <a:off x="1797268" y="619281"/>
              <a:ext cx="1122900" cy="523220"/>
              <a:chOff x="1999127" y="1726873"/>
              <a:chExt cx="1122900" cy="523220"/>
            </a:xfrm>
          </p:grpSpPr>
          <p:sp>
            <p:nvSpPr>
              <p:cNvPr id="3274" name="Google Shape;3274;p17"/>
              <p:cNvSpPr/>
              <p:nvPr/>
            </p:nvSpPr>
            <p:spPr>
              <a:xfrm>
                <a:off x="1999127" y="1734850"/>
                <a:ext cx="705394" cy="483326"/>
              </a:xfrm>
              <a:prstGeom prst="roundRect">
                <a:avLst>
                  <a:gd name="adj" fmla="val 16667"/>
                </a:avLst>
              </a:prstGeom>
              <a:solidFill>
                <a:srgbClr val="FABF8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75" name="Google Shape;3275;p17"/>
              <p:cNvSpPr txBox="1"/>
              <p:nvPr/>
            </p:nvSpPr>
            <p:spPr>
              <a:xfrm>
                <a:off x="2033262" y="1726873"/>
                <a:ext cx="10887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Số  ?</a:t>
                </a:r>
                <a:endParaRPr/>
              </a:p>
            </p:txBody>
          </p:sp>
        </p:grpSp>
        <p:sp>
          <p:nvSpPr>
            <p:cNvPr id="3276" name="Google Shape;3276;p17"/>
            <p:cNvSpPr/>
            <p:nvPr/>
          </p:nvSpPr>
          <p:spPr>
            <a:xfrm>
              <a:off x="1001228" y="5719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sp>
        <p:nvSpPr>
          <p:cNvPr id="3277" name="Google Shape;3277;p17"/>
          <p:cNvSpPr/>
          <p:nvPr/>
        </p:nvSpPr>
        <p:spPr>
          <a:xfrm>
            <a:off x="1877133" y="1997715"/>
            <a:ext cx="1351270" cy="1351270"/>
          </a:xfrm>
          <a:prstGeom prst="ellipse">
            <a:avLst/>
          </a:prstGeom>
          <a:solidFill>
            <a:srgbClr val="873AC0"/>
          </a:solidFill>
          <a:ln w="12700" cap="flat" cmpd="sng">
            <a:solidFill>
              <a:srgbClr val="395E8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a:solidFill>
                  <a:schemeClr val="lt1"/>
                </a:solidFill>
                <a:latin typeface="Arial"/>
                <a:ea typeface="Arial"/>
                <a:cs typeface="Arial"/>
                <a:sym typeface="Arial"/>
              </a:rPr>
              <a:t>231</a:t>
            </a:r>
            <a:endParaRPr sz="3600">
              <a:solidFill>
                <a:schemeClr val="lt1"/>
              </a:solidFill>
              <a:latin typeface="Arial"/>
              <a:ea typeface="Arial"/>
              <a:cs typeface="Arial"/>
              <a:sym typeface="Arial"/>
            </a:endParaRPr>
          </a:p>
        </p:txBody>
      </p:sp>
      <p:sp>
        <p:nvSpPr>
          <p:cNvPr id="3278" name="Google Shape;3278;p17"/>
          <p:cNvSpPr/>
          <p:nvPr/>
        </p:nvSpPr>
        <p:spPr>
          <a:xfrm>
            <a:off x="4834159" y="1892300"/>
            <a:ext cx="1804670" cy="1555750"/>
          </a:xfrm>
          <a:prstGeom prst="triangle">
            <a:avLst>
              <a:gd name="adj" fmla="val 50000"/>
            </a:avLst>
          </a:prstGeom>
          <a:solidFill>
            <a:schemeClr val="lt1"/>
          </a:solidFill>
          <a:ln w="381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79" name="Google Shape;3279;p17"/>
          <p:cNvSpPr/>
          <p:nvPr/>
        </p:nvSpPr>
        <p:spPr>
          <a:xfrm>
            <a:off x="8318500" y="1949450"/>
            <a:ext cx="1435100" cy="1435100"/>
          </a:xfrm>
          <a:prstGeom prst="roundRect">
            <a:avLst>
              <a:gd name="adj" fmla="val 16667"/>
            </a:avLst>
          </a:prstGeom>
          <a:solidFill>
            <a:schemeClr val="lt1"/>
          </a:solidFill>
          <a:ln w="38100" cap="flat" cmpd="sng">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0" name="Google Shape;3280;p17"/>
          <p:cNvCxnSpPr>
            <a:stCxn id="3277" idx="6"/>
            <a:endCxn id="3278" idx="1"/>
          </p:cNvCxnSpPr>
          <p:nvPr/>
        </p:nvCxnSpPr>
        <p:spPr>
          <a:xfrm rot="10800000" flipH="1">
            <a:off x="3228403" y="2670050"/>
            <a:ext cx="2056800" cy="3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1" name="Google Shape;3281;p17"/>
          <p:cNvCxnSpPr>
            <a:stCxn id="3278" idx="5"/>
            <a:endCxn id="3279" idx="1"/>
          </p:cNvCxnSpPr>
          <p:nvPr/>
        </p:nvCxnSpPr>
        <p:spPr>
          <a:xfrm rot="10800000" flipH="1">
            <a:off x="6187661" y="2666875"/>
            <a:ext cx="2130900" cy="3300"/>
          </a:xfrm>
          <a:prstGeom prst="straightConnector1">
            <a:avLst/>
          </a:prstGeom>
          <a:noFill/>
          <a:ln w="38100" cap="flat" cmpd="sng">
            <a:solidFill>
              <a:schemeClr val="dk1"/>
            </a:solidFill>
            <a:prstDash val="solid"/>
            <a:miter lim="800000"/>
            <a:headEnd type="none" w="sm" len="sm"/>
            <a:tailEnd type="triangle" w="med" len="med"/>
          </a:ln>
        </p:spPr>
      </p:cxnSp>
      <p:sp>
        <p:nvSpPr>
          <p:cNvPr id="3282" name="Google Shape;3282;p17"/>
          <p:cNvSpPr/>
          <p:nvPr/>
        </p:nvSpPr>
        <p:spPr>
          <a:xfrm>
            <a:off x="1877133" y="4229100"/>
            <a:ext cx="1435100" cy="1435100"/>
          </a:xfrm>
          <a:prstGeom prst="roundRect">
            <a:avLst>
              <a:gd name="adj" fmla="val 16667"/>
            </a:avLst>
          </a:prstGeom>
          <a:solidFill>
            <a:srgbClr val="E36C09"/>
          </a:solidFill>
          <a:ln w="38100" cap="flat" cmpd="sng">
            <a:solidFill>
              <a:srgbClr val="97480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lt1"/>
                </a:solidFill>
                <a:latin typeface="Arial"/>
                <a:ea typeface="Arial"/>
                <a:cs typeface="Arial"/>
                <a:sym typeface="Arial"/>
              </a:rPr>
              <a:t>362</a:t>
            </a:r>
            <a:endParaRPr sz="4000">
              <a:solidFill>
                <a:schemeClr val="lt1"/>
              </a:solidFill>
              <a:latin typeface="Arial"/>
              <a:ea typeface="Arial"/>
              <a:cs typeface="Arial"/>
              <a:sym typeface="Arial"/>
            </a:endParaRPr>
          </a:p>
        </p:txBody>
      </p:sp>
      <p:sp>
        <p:nvSpPr>
          <p:cNvPr id="3283" name="Google Shape;3283;p17"/>
          <p:cNvSpPr/>
          <p:nvPr/>
        </p:nvSpPr>
        <p:spPr>
          <a:xfrm rot="2700000">
            <a:off x="5043201" y="4229100"/>
            <a:ext cx="1435100" cy="1435100"/>
          </a:xfrm>
          <a:prstGeom prst="roundRect">
            <a:avLst>
              <a:gd name="adj" fmla="val 16667"/>
            </a:avLst>
          </a:prstGeom>
          <a:solidFill>
            <a:schemeClr val="lt1"/>
          </a:solidFill>
          <a:ln w="38100" cap="flat" cmpd="sng">
            <a:solidFill>
              <a:srgbClr val="76923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3284" name="Google Shape;3284;p17"/>
          <p:cNvSpPr/>
          <p:nvPr/>
        </p:nvSpPr>
        <p:spPr>
          <a:xfrm>
            <a:off x="8407400" y="4267199"/>
            <a:ext cx="1346200" cy="1346200"/>
          </a:xfrm>
          <a:prstGeom prst="ellipse">
            <a:avLst/>
          </a:prstGeom>
          <a:solidFill>
            <a:schemeClr val="lt1"/>
          </a:solid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5" name="Google Shape;3285;p17"/>
          <p:cNvCxnSpPr>
            <a:stCxn id="3282" idx="3"/>
          </p:cNvCxnSpPr>
          <p:nvPr/>
        </p:nvCxnSpPr>
        <p:spPr>
          <a:xfrm rot="10800000" flipH="1">
            <a:off x="3312233" y="4940350"/>
            <a:ext cx="1526400" cy="6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6" name="Google Shape;3286;p17"/>
          <p:cNvCxnSpPr>
            <a:endCxn id="3284" idx="2"/>
          </p:cNvCxnSpPr>
          <p:nvPr/>
        </p:nvCxnSpPr>
        <p:spPr>
          <a:xfrm>
            <a:off x="6726500" y="4940299"/>
            <a:ext cx="1680900" cy="0"/>
          </a:xfrm>
          <a:prstGeom prst="straightConnector1">
            <a:avLst/>
          </a:prstGeom>
          <a:noFill/>
          <a:ln w="38100" cap="flat" cmpd="sng">
            <a:solidFill>
              <a:schemeClr val="dk1"/>
            </a:solidFill>
            <a:prstDash val="solid"/>
            <a:miter lim="800000"/>
            <a:headEnd type="none" w="sm" len="sm"/>
            <a:tailEnd type="triangle" w="med" len="med"/>
          </a:ln>
        </p:spPr>
      </p:cxnSp>
      <p:sp>
        <p:nvSpPr>
          <p:cNvPr id="3287" name="Google Shape;3287;p17"/>
          <p:cNvSpPr txBox="1"/>
          <p:nvPr/>
        </p:nvSpPr>
        <p:spPr>
          <a:xfrm>
            <a:off x="5488899" y="4592707"/>
            <a:ext cx="55238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88" name="Google Shape;3288;p17"/>
          <p:cNvSpPr txBox="1"/>
          <p:nvPr/>
        </p:nvSpPr>
        <p:spPr>
          <a:xfrm>
            <a:off x="3408016"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+ 263</a:t>
            </a:r>
            <a:endParaRPr sz="4000">
              <a:solidFill>
                <a:schemeClr val="dk1"/>
              </a:solidFill>
              <a:latin typeface="Arial"/>
              <a:ea typeface="Arial"/>
              <a:cs typeface="Arial"/>
              <a:sym typeface="Arial"/>
            </a:endParaRPr>
          </a:p>
        </p:txBody>
      </p:sp>
      <p:sp>
        <p:nvSpPr>
          <p:cNvPr id="3289" name="Google Shape;3289;p17"/>
          <p:cNvSpPr txBox="1"/>
          <p:nvPr/>
        </p:nvSpPr>
        <p:spPr>
          <a:xfrm>
            <a:off x="6577487"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- 175</a:t>
            </a:r>
            <a:endParaRPr sz="4000">
              <a:solidFill>
                <a:schemeClr val="dk1"/>
              </a:solidFill>
              <a:latin typeface="Arial"/>
              <a:ea typeface="Arial"/>
              <a:cs typeface="Arial"/>
              <a:sym typeface="Arial"/>
            </a:endParaRPr>
          </a:p>
        </p:txBody>
      </p:sp>
      <p:sp>
        <p:nvSpPr>
          <p:cNvPr id="3290" name="Google Shape;3290;p17"/>
          <p:cNvSpPr txBox="1"/>
          <p:nvPr/>
        </p:nvSpPr>
        <p:spPr>
          <a:xfrm>
            <a:off x="33401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- 171</a:t>
            </a:r>
            <a:endParaRPr sz="4000">
              <a:solidFill>
                <a:schemeClr val="dk1"/>
              </a:solidFill>
              <a:latin typeface="Arial"/>
              <a:ea typeface="Arial"/>
              <a:cs typeface="Arial"/>
              <a:sym typeface="Arial"/>
            </a:endParaRPr>
          </a:p>
        </p:txBody>
      </p:sp>
      <p:sp>
        <p:nvSpPr>
          <p:cNvPr id="3291" name="Google Shape;3291;p17"/>
          <p:cNvSpPr txBox="1"/>
          <p:nvPr/>
        </p:nvSpPr>
        <p:spPr>
          <a:xfrm>
            <a:off x="69596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+ 90</a:t>
            </a:r>
            <a:endParaRPr sz="4000">
              <a:solidFill>
                <a:schemeClr val="dk1"/>
              </a:solidFill>
              <a:latin typeface="Arial"/>
              <a:ea typeface="Arial"/>
              <a:cs typeface="Arial"/>
              <a:sym typeface="Arial"/>
            </a:endParaRPr>
          </a:p>
        </p:txBody>
      </p:sp>
      <p:sp>
        <p:nvSpPr>
          <p:cNvPr id="3292" name="Google Shape;3292;p17"/>
          <p:cNvSpPr txBox="1"/>
          <p:nvPr/>
        </p:nvSpPr>
        <p:spPr>
          <a:xfrm>
            <a:off x="5309226" y="276899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494</a:t>
            </a:r>
            <a:endParaRPr sz="4000">
              <a:solidFill>
                <a:srgbClr val="FC5160"/>
              </a:solidFill>
              <a:latin typeface="Arial"/>
              <a:ea typeface="Arial"/>
              <a:cs typeface="Arial"/>
              <a:sym typeface="Arial"/>
            </a:endParaRPr>
          </a:p>
        </p:txBody>
      </p:sp>
      <p:sp>
        <p:nvSpPr>
          <p:cNvPr id="3293" name="Google Shape;3293;p17"/>
          <p:cNvSpPr txBox="1"/>
          <p:nvPr/>
        </p:nvSpPr>
        <p:spPr>
          <a:xfrm>
            <a:off x="8628975" y="2365573"/>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319</a:t>
            </a:r>
            <a:endParaRPr sz="4000">
              <a:solidFill>
                <a:srgbClr val="FC5160"/>
              </a:solidFill>
              <a:latin typeface="Arial"/>
              <a:ea typeface="Arial"/>
              <a:cs typeface="Arial"/>
              <a:sym typeface="Arial"/>
            </a:endParaRPr>
          </a:p>
        </p:txBody>
      </p:sp>
      <p:sp>
        <p:nvSpPr>
          <p:cNvPr id="3294" name="Google Shape;3294;p17"/>
          <p:cNvSpPr txBox="1"/>
          <p:nvPr/>
        </p:nvSpPr>
        <p:spPr>
          <a:xfrm>
            <a:off x="5309226" y="459270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191</a:t>
            </a:r>
            <a:endParaRPr sz="4000">
              <a:solidFill>
                <a:srgbClr val="FC5160"/>
              </a:solidFill>
              <a:latin typeface="Arial"/>
              <a:ea typeface="Arial"/>
              <a:cs typeface="Arial"/>
              <a:sym typeface="Arial"/>
            </a:endParaRPr>
          </a:p>
        </p:txBody>
      </p:sp>
      <p:sp>
        <p:nvSpPr>
          <p:cNvPr id="3295" name="Google Shape;3295;p17"/>
          <p:cNvSpPr txBox="1"/>
          <p:nvPr/>
        </p:nvSpPr>
        <p:spPr>
          <a:xfrm>
            <a:off x="8736940" y="4632522"/>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281</a:t>
            </a:r>
            <a:endParaRPr sz="4000">
              <a:solidFill>
                <a:srgbClr val="FC5160"/>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2"/>
                                        </p:tgtEl>
                                        <p:attrNameLst>
                                          <p:attrName>style.visibility</p:attrName>
                                        </p:attrNameLst>
                                      </p:cBhvr>
                                      <p:to>
                                        <p:strVal val="visible"/>
                                      </p:to>
                                    </p:set>
                                    <p:animEffect transition="in" filter="fade">
                                      <p:cBhvr>
                                        <p:cTn id="7" dur="500"/>
                                        <p:tgtEl>
                                          <p:spTgt spid="32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
                                        </p:tgtEl>
                                        <p:attrNameLst>
                                          <p:attrName>style.visibility</p:attrName>
                                        </p:attrNameLst>
                                      </p:cBhvr>
                                      <p:to>
                                        <p:strVal val="visible"/>
                                      </p:to>
                                    </p:set>
                                    <p:animEffect transition="in" filter="fade">
                                      <p:cBhvr>
                                        <p:cTn id="12" dur="500"/>
                                        <p:tgtEl>
                                          <p:spTgt spid="3277"/>
                                        </p:tgtEl>
                                      </p:cBhvr>
                                    </p:animEffect>
                                  </p:childTnLst>
                                </p:cTn>
                              </p:par>
                              <p:par>
                                <p:cTn id="13" presetID="10" presetClass="entr" presetSubtype="0" fill="hold" nodeType="withEffect">
                                  <p:stCondLst>
                                    <p:cond delay="0"/>
                                  </p:stCondLst>
                                  <p:childTnLst>
                                    <p:set>
                                      <p:cBhvr>
                                        <p:cTn id="14" dur="1" fill="hold">
                                          <p:stCondLst>
                                            <p:cond delay="0"/>
                                          </p:stCondLst>
                                        </p:cTn>
                                        <p:tgtEl>
                                          <p:spTgt spid="3278"/>
                                        </p:tgtEl>
                                        <p:attrNameLst>
                                          <p:attrName>style.visibility</p:attrName>
                                        </p:attrNameLst>
                                      </p:cBhvr>
                                      <p:to>
                                        <p:strVal val="visible"/>
                                      </p:to>
                                    </p:set>
                                    <p:animEffect transition="in" filter="fade">
                                      <p:cBhvr>
                                        <p:cTn id="15" dur="500"/>
                                        <p:tgtEl>
                                          <p:spTgt spid="3278"/>
                                        </p:tgtEl>
                                      </p:cBhvr>
                                    </p:animEffect>
                                  </p:childTnLst>
                                </p:cTn>
                              </p:par>
                              <p:par>
                                <p:cTn id="16" presetID="10" presetClass="entr" presetSubtype="0" fill="hold" nodeType="withEffect">
                                  <p:stCondLst>
                                    <p:cond delay="0"/>
                                  </p:stCondLst>
                                  <p:childTnLst>
                                    <p:set>
                                      <p:cBhvr>
                                        <p:cTn id="17" dur="1" fill="hold">
                                          <p:stCondLst>
                                            <p:cond delay="0"/>
                                          </p:stCondLst>
                                        </p:cTn>
                                        <p:tgtEl>
                                          <p:spTgt spid="3279"/>
                                        </p:tgtEl>
                                        <p:attrNameLst>
                                          <p:attrName>style.visibility</p:attrName>
                                        </p:attrNameLst>
                                      </p:cBhvr>
                                      <p:to>
                                        <p:strVal val="visible"/>
                                      </p:to>
                                    </p:set>
                                    <p:animEffect transition="in" filter="fade">
                                      <p:cBhvr>
                                        <p:cTn id="18" dur="500"/>
                                        <p:tgtEl>
                                          <p:spTgt spid="3279"/>
                                        </p:tgtEl>
                                      </p:cBhvr>
                                    </p:animEffect>
                                  </p:childTnLst>
                                </p:cTn>
                              </p:par>
                              <p:par>
                                <p:cTn id="19" presetID="10" presetClass="entr" presetSubtype="0" fill="hold" nodeType="withEffect">
                                  <p:stCondLst>
                                    <p:cond delay="0"/>
                                  </p:stCondLst>
                                  <p:childTnLst>
                                    <p:set>
                                      <p:cBhvr>
                                        <p:cTn id="20" dur="1" fill="hold">
                                          <p:stCondLst>
                                            <p:cond delay="0"/>
                                          </p:stCondLst>
                                        </p:cTn>
                                        <p:tgtEl>
                                          <p:spTgt spid="3280"/>
                                        </p:tgtEl>
                                        <p:attrNameLst>
                                          <p:attrName>style.visibility</p:attrName>
                                        </p:attrNameLst>
                                      </p:cBhvr>
                                      <p:to>
                                        <p:strVal val="visible"/>
                                      </p:to>
                                    </p:set>
                                    <p:animEffect transition="in" filter="fade">
                                      <p:cBhvr>
                                        <p:cTn id="21" dur="500"/>
                                        <p:tgtEl>
                                          <p:spTgt spid="3280"/>
                                        </p:tgtEl>
                                      </p:cBhvr>
                                    </p:animEffect>
                                  </p:childTnLst>
                                </p:cTn>
                              </p:par>
                              <p:par>
                                <p:cTn id="22" presetID="10" presetClass="entr" presetSubtype="0" fill="hold" nodeType="withEffect">
                                  <p:stCondLst>
                                    <p:cond delay="0"/>
                                  </p:stCondLst>
                                  <p:childTnLst>
                                    <p:set>
                                      <p:cBhvr>
                                        <p:cTn id="23" dur="1" fill="hold">
                                          <p:stCondLst>
                                            <p:cond delay="0"/>
                                          </p:stCondLst>
                                        </p:cTn>
                                        <p:tgtEl>
                                          <p:spTgt spid="3281"/>
                                        </p:tgtEl>
                                        <p:attrNameLst>
                                          <p:attrName>style.visibility</p:attrName>
                                        </p:attrNameLst>
                                      </p:cBhvr>
                                      <p:to>
                                        <p:strVal val="visible"/>
                                      </p:to>
                                    </p:set>
                                    <p:animEffect transition="in" filter="fade">
                                      <p:cBhvr>
                                        <p:cTn id="24" dur="500"/>
                                        <p:tgtEl>
                                          <p:spTgt spid="3281"/>
                                        </p:tgtEl>
                                      </p:cBhvr>
                                    </p:animEffect>
                                  </p:childTnLst>
                                </p:cTn>
                              </p:par>
                              <p:par>
                                <p:cTn id="25" presetID="10" presetClass="entr" presetSubtype="0" fill="hold" nodeType="withEffect">
                                  <p:stCondLst>
                                    <p:cond delay="0"/>
                                  </p:stCondLst>
                                  <p:childTnLst>
                                    <p:set>
                                      <p:cBhvr>
                                        <p:cTn id="26" dur="1" fill="hold">
                                          <p:stCondLst>
                                            <p:cond delay="0"/>
                                          </p:stCondLst>
                                        </p:cTn>
                                        <p:tgtEl>
                                          <p:spTgt spid="3282"/>
                                        </p:tgtEl>
                                        <p:attrNameLst>
                                          <p:attrName>style.visibility</p:attrName>
                                        </p:attrNameLst>
                                      </p:cBhvr>
                                      <p:to>
                                        <p:strVal val="visible"/>
                                      </p:to>
                                    </p:set>
                                    <p:animEffect transition="in" filter="fade">
                                      <p:cBhvr>
                                        <p:cTn id="27" dur="500"/>
                                        <p:tgtEl>
                                          <p:spTgt spid="3282"/>
                                        </p:tgtEl>
                                      </p:cBhvr>
                                    </p:animEffect>
                                  </p:childTnLst>
                                </p:cTn>
                              </p:par>
                              <p:par>
                                <p:cTn id="28" presetID="10" presetClass="entr" presetSubtype="0" fill="hold" nodeType="withEffect">
                                  <p:stCondLst>
                                    <p:cond delay="0"/>
                                  </p:stCondLst>
                                  <p:childTnLst>
                                    <p:set>
                                      <p:cBhvr>
                                        <p:cTn id="29" dur="1" fill="hold">
                                          <p:stCondLst>
                                            <p:cond delay="0"/>
                                          </p:stCondLst>
                                        </p:cTn>
                                        <p:tgtEl>
                                          <p:spTgt spid="3283"/>
                                        </p:tgtEl>
                                        <p:attrNameLst>
                                          <p:attrName>style.visibility</p:attrName>
                                        </p:attrNameLst>
                                      </p:cBhvr>
                                      <p:to>
                                        <p:strVal val="visible"/>
                                      </p:to>
                                    </p:set>
                                    <p:animEffect transition="in" filter="fade">
                                      <p:cBhvr>
                                        <p:cTn id="30" dur="500"/>
                                        <p:tgtEl>
                                          <p:spTgt spid="3283"/>
                                        </p:tgtEl>
                                      </p:cBhvr>
                                    </p:animEffect>
                                  </p:childTnLst>
                                </p:cTn>
                              </p:par>
                              <p:par>
                                <p:cTn id="31" presetID="10" presetClass="entr" presetSubtype="0" fill="hold" nodeType="withEffect">
                                  <p:stCondLst>
                                    <p:cond delay="0"/>
                                  </p:stCondLst>
                                  <p:childTnLst>
                                    <p:set>
                                      <p:cBhvr>
                                        <p:cTn id="32" dur="1" fill="hold">
                                          <p:stCondLst>
                                            <p:cond delay="0"/>
                                          </p:stCondLst>
                                        </p:cTn>
                                        <p:tgtEl>
                                          <p:spTgt spid="3284"/>
                                        </p:tgtEl>
                                        <p:attrNameLst>
                                          <p:attrName>style.visibility</p:attrName>
                                        </p:attrNameLst>
                                      </p:cBhvr>
                                      <p:to>
                                        <p:strVal val="visible"/>
                                      </p:to>
                                    </p:set>
                                    <p:animEffect transition="in" filter="fade">
                                      <p:cBhvr>
                                        <p:cTn id="33" dur="500"/>
                                        <p:tgtEl>
                                          <p:spTgt spid="3284"/>
                                        </p:tgtEl>
                                      </p:cBhvr>
                                    </p:animEffect>
                                  </p:childTnLst>
                                </p:cTn>
                              </p:par>
                              <p:par>
                                <p:cTn id="34" presetID="10" presetClass="entr" presetSubtype="0" fill="hold" nodeType="withEffect">
                                  <p:stCondLst>
                                    <p:cond delay="0"/>
                                  </p:stCondLst>
                                  <p:childTnLst>
                                    <p:set>
                                      <p:cBhvr>
                                        <p:cTn id="35" dur="1" fill="hold">
                                          <p:stCondLst>
                                            <p:cond delay="0"/>
                                          </p:stCondLst>
                                        </p:cTn>
                                        <p:tgtEl>
                                          <p:spTgt spid="3285"/>
                                        </p:tgtEl>
                                        <p:attrNameLst>
                                          <p:attrName>style.visibility</p:attrName>
                                        </p:attrNameLst>
                                      </p:cBhvr>
                                      <p:to>
                                        <p:strVal val="visible"/>
                                      </p:to>
                                    </p:set>
                                    <p:animEffect transition="in" filter="fade">
                                      <p:cBhvr>
                                        <p:cTn id="36" dur="500"/>
                                        <p:tgtEl>
                                          <p:spTgt spid="3285"/>
                                        </p:tgtEl>
                                      </p:cBhvr>
                                    </p:animEffect>
                                  </p:childTnLst>
                                </p:cTn>
                              </p:par>
                              <p:par>
                                <p:cTn id="37" presetID="10" presetClass="entr" presetSubtype="0" fill="hold" nodeType="withEffect">
                                  <p:stCondLst>
                                    <p:cond delay="0"/>
                                  </p:stCondLst>
                                  <p:childTnLst>
                                    <p:set>
                                      <p:cBhvr>
                                        <p:cTn id="38" dur="1" fill="hold">
                                          <p:stCondLst>
                                            <p:cond delay="0"/>
                                          </p:stCondLst>
                                        </p:cTn>
                                        <p:tgtEl>
                                          <p:spTgt spid="3286"/>
                                        </p:tgtEl>
                                        <p:attrNameLst>
                                          <p:attrName>style.visibility</p:attrName>
                                        </p:attrNameLst>
                                      </p:cBhvr>
                                      <p:to>
                                        <p:strVal val="visible"/>
                                      </p:to>
                                    </p:set>
                                    <p:animEffect transition="in" filter="fade">
                                      <p:cBhvr>
                                        <p:cTn id="39" dur="500"/>
                                        <p:tgtEl>
                                          <p:spTgt spid="3286"/>
                                        </p:tgtEl>
                                      </p:cBhvr>
                                    </p:animEffect>
                                  </p:childTnLst>
                                </p:cTn>
                              </p:par>
                              <p:par>
                                <p:cTn id="40" presetID="10" presetClass="entr" presetSubtype="0" fill="hold" nodeType="withEffect">
                                  <p:stCondLst>
                                    <p:cond delay="0"/>
                                  </p:stCondLst>
                                  <p:childTnLst>
                                    <p:set>
                                      <p:cBhvr>
                                        <p:cTn id="41" dur="1" fill="hold">
                                          <p:stCondLst>
                                            <p:cond delay="0"/>
                                          </p:stCondLst>
                                        </p:cTn>
                                        <p:tgtEl>
                                          <p:spTgt spid="3287"/>
                                        </p:tgtEl>
                                        <p:attrNameLst>
                                          <p:attrName>style.visibility</p:attrName>
                                        </p:attrNameLst>
                                      </p:cBhvr>
                                      <p:to>
                                        <p:strVal val="visible"/>
                                      </p:to>
                                    </p:set>
                                    <p:animEffect transition="in" filter="fade">
                                      <p:cBhvr>
                                        <p:cTn id="42" dur="500"/>
                                        <p:tgtEl>
                                          <p:spTgt spid="3287"/>
                                        </p:tgtEl>
                                      </p:cBhvr>
                                    </p:animEffect>
                                  </p:childTnLst>
                                </p:cTn>
                              </p:par>
                              <p:par>
                                <p:cTn id="43" presetID="10" presetClass="entr" presetSubtype="0" fill="hold" nodeType="withEffect">
                                  <p:stCondLst>
                                    <p:cond delay="0"/>
                                  </p:stCondLst>
                                  <p:childTnLst>
                                    <p:set>
                                      <p:cBhvr>
                                        <p:cTn id="44" dur="1" fill="hold">
                                          <p:stCondLst>
                                            <p:cond delay="0"/>
                                          </p:stCondLst>
                                        </p:cTn>
                                        <p:tgtEl>
                                          <p:spTgt spid="3288"/>
                                        </p:tgtEl>
                                        <p:attrNameLst>
                                          <p:attrName>style.visibility</p:attrName>
                                        </p:attrNameLst>
                                      </p:cBhvr>
                                      <p:to>
                                        <p:strVal val="visible"/>
                                      </p:to>
                                    </p:set>
                                    <p:animEffect transition="in" filter="fade">
                                      <p:cBhvr>
                                        <p:cTn id="45" dur="500"/>
                                        <p:tgtEl>
                                          <p:spTgt spid="3288"/>
                                        </p:tgtEl>
                                      </p:cBhvr>
                                    </p:animEffect>
                                  </p:childTnLst>
                                </p:cTn>
                              </p:par>
                              <p:par>
                                <p:cTn id="46" presetID="10" presetClass="entr" presetSubtype="0" fill="hold" nodeType="withEffect">
                                  <p:stCondLst>
                                    <p:cond delay="0"/>
                                  </p:stCondLst>
                                  <p:childTnLst>
                                    <p:set>
                                      <p:cBhvr>
                                        <p:cTn id="47" dur="1" fill="hold">
                                          <p:stCondLst>
                                            <p:cond delay="0"/>
                                          </p:stCondLst>
                                        </p:cTn>
                                        <p:tgtEl>
                                          <p:spTgt spid="3289"/>
                                        </p:tgtEl>
                                        <p:attrNameLst>
                                          <p:attrName>style.visibility</p:attrName>
                                        </p:attrNameLst>
                                      </p:cBhvr>
                                      <p:to>
                                        <p:strVal val="visible"/>
                                      </p:to>
                                    </p:set>
                                    <p:animEffect transition="in" filter="fade">
                                      <p:cBhvr>
                                        <p:cTn id="48" dur="500"/>
                                        <p:tgtEl>
                                          <p:spTgt spid="3289"/>
                                        </p:tgtEl>
                                      </p:cBhvr>
                                    </p:animEffect>
                                  </p:childTnLst>
                                </p:cTn>
                              </p:par>
                              <p:par>
                                <p:cTn id="49" presetID="10" presetClass="entr" presetSubtype="0" fill="hold" nodeType="withEffect">
                                  <p:stCondLst>
                                    <p:cond delay="0"/>
                                  </p:stCondLst>
                                  <p:childTnLst>
                                    <p:set>
                                      <p:cBhvr>
                                        <p:cTn id="50" dur="1" fill="hold">
                                          <p:stCondLst>
                                            <p:cond delay="0"/>
                                          </p:stCondLst>
                                        </p:cTn>
                                        <p:tgtEl>
                                          <p:spTgt spid="3290"/>
                                        </p:tgtEl>
                                        <p:attrNameLst>
                                          <p:attrName>style.visibility</p:attrName>
                                        </p:attrNameLst>
                                      </p:cBhvr>
                                      <p:to>
                                        <p:strVal val="visible"/>
                                      </p:to>
                                    </p:set>
                                    <p:animEffect transition="in" filter="fade">
                                      <p:cBhvr>
                                        <p:cTn id="51" dur="500"/>
                                        <p:tgtEl>
                                          <p:spTgt spid="3290"/>
                                        </p:tgtEl>
                                      </p:cBhvr>
                                    </p:animEffect>
                                  </p:childTnLst>
                                </p:cTn>
                              </p:par>
                              <p:par>
                                <p:cTn id="52" presetID="10" presetClass="entr" presetSubtype="0" fill="hold" nodeType="withEffect">
                                  <p:stCondLst>
                                    <p:cond delay="0"/>
                                  </p:stCondLst>
                                  <p:childTnLst>
                                    <p:set>
                                      <p:cBhvr>
                                        <p:cTn id="53" dur="1" fill="hold">
                                          <p:stCondLst>
                                            <p:cond delay="0"/>
                                          </p:stCondLst>
                                        </p:cTn>
                                        <p:tgtEl>
                                          <p:spTgt spid="3291"/>
                                        </p:tgtEl>
                                        <p:attrNameLst>
                                          <p:attrName>style.visibility</p:attrName>
                                        </p:attrNameLst>
                                      </p:cBhvr>
                                      <p:to>
                                        <p:strVal val="visible"/>
                                      </p:to>
                                    </p:set>
                                    <p:animEffect transition="in" filter="fade">
                                      <p:cBhvr>
                                        <p:cTn id="54" dur="500"/>
                                        <p:tgtEl>
                                          <p:spTgt spid="329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92"/>
                                        </p:tgtEl>
                                        <p:attrNameLst>
                                          <p:attrName>style.visibility</p:attrName>
                                        </p:attrNameLst>
                                      </p:cBhvr>
                                      <p:to>
                                        <p:strVal val="visible"/>
                                      </p:to>
                                    </p:set>
                                    <p:animEffect transition="in" filter="fade">
                                      <p:cBhvr>
                                        <p:cTn id="59" dur="500"/>
                                        <p:tgtEl>
                                          <p:spTgt spid="329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93"/>
                                        </p:tgtEl>
                                        <p:attrNameLst>
                                          <p:attrName>style.visibility</p:attrName>
                                        </p:attrNameLst>
                                      </p:cBhvr>
                                      <p:to>
                                        <p:strVal val="visible"/>
                                      </p:to>
                                    </p:set>
                                    <p:animEffect transition="in" filter="fade">
                                      <p:cBhvr>
                                        <p:cTn id="64" dur="500"/>
                                        <p:tgtEl>
                                          <p:spTgt spid="329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94"/>
                                        </p:tgtEl>
                                        <p:attrNameLst>
                                          <p:attrName>style.visibility</p:attrName>
                                        </p:attrNameLst>
                                      </p:cBhvr>
                                      <p:to>
                                        <p:strVal val="visible"/>
                                      </p:to>
                                    </p:set>
                                    <p:animEffect transition="in" filter="fade">
                                      <p:cBhvr>
                                        <p:cTn id="69" dur="500"/>
                                        <p:tgtEl>
                                          <p:spTgt spid="329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95"/>
                                        </p:tgtEl>
                                        <p:attrNameLst>
                                          <p:attrName>style.visibility</p:attrName>
                                        </p:attrNameLst>
                                      </p:cBhvr>
                                      <p:to>
                                        <p:strVal val="visible"/>
                                      </p:to>
                                    </p:set>
                                    <p:animEffect transition="in" filter="fade">
                                      <p:cBhvr>
                                        <p:cTn id="74" dur="500"/>
                                        <p:tgtEl>
                                          <p:spTgt spid="3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9"/>
        <p:cNvGrpSpPr/>
        <p:nvPr/>
      </p:nvGrpSpPr>
      <p:grpSpPr>
        <a:xfrm>
          <a:off x="0" y="0"/>
          <a:ext cx="0" cy="0"/>
          <a:chOff x="0" y="0"/>
          <a:chExt cx="0" cy="0"/>
        </a:xfrm>
      </p:grpSpPr>
      <p:grpSp>
        <p:nvGrpSpPr>
          <p:cNvPr id="3300" name="Google Shape;3300;p18"/>
          <p:cNvGrpSpPr/>
          <p:nvPr/>
        </p:nvGrpSpPr>
        <p:grpSpPr>
          <a:xfrm>
            <a:off x="810728" y="504981"/>
            <a:ext cx="10390672" cy="2246769"/>
            <a:chOff x="1296327" y="1453656"/>
            <a:chExt cx="10390672" cy="2246769"/>
          </a:xfrm>
        </p:grpSpPr>
        <p:sp>
          <p:nvSpPr>
            <p:cNvPr id="3301" name="Google Shape;3301;p18"/>
            <p:cNvSpPr txBox="1"/>
            <p:nvPr/>
          </p:nvSpPr>
          <p:spPr>
            <a:xfrm>
              <a:off x="1866915" y="1453656"/>
              <a:ext cx="9820084"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a:p>
          </p:txBody>
        </p:sp>
        <p:sp>
          <p:nvSpPr>
            <p:cNvPr id="3302" name="Google Shape;3302;p18"/>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03" name="Google Shape;3303;p18"/>
          <p:cNvSpPr txBox="1"/>
          <p:nvPr/>
        </p:nvSpPr>
        <p:spPr>
          <a:xfrm>
            <a:off x="1935606" y="2369986"/>
            <a:ext cx="7844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Có                                     : 288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Bạc và Đồng: 190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Vàng            : … huy chương?</a:t>
            </a:r>
            <a:endParaRPr/>
          </a:p>
        </p:txBody>
      </p:sp>
      <p:sp>
        <p:nvSpPr>
          <p:cNvPr id="3304" name="Google Shape;3304;p18"/>
          <p:cNvSpPr txBox="1"/>
          <p:nvPr/>
        </p:nvSpPr>
        <p:spPr>
          <a:xfrm>
            <a:off x="1096022" y="4336591"/>
            <a:ext cx="10003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  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Đoàn Thể thao Việt Nam giành được số huy chương Vàng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288 – 190 = 98 (huy chương)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98 huy chương</a:t>
            </a:r>
            <a:endParaRPr sz="2800">
              <a:solidFill>
                <a:srgbClr val="E36C09"/>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0"/>
                                        </p:tgtEl>
                                        <p:attrNameLst>
                                          <p:attrName>style.visibility</p:attrName>
                                        </p:attrNameLst>
                                      </p:cBhvr>
                                      <p:to>
                                        <p:strVal val="visible"/>
                                      </p:to>
                                    </p:set>
                                    <p:animEffect transition="in" filter="fade">
                                      <p:cBhvr>
                                        <p:cTn id="7" dur="500"/>
                                        <p:tgtEl>
                                          <p:spTgt spid="33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03"/>
                                        </p:tgtEl>
                                        <p:attrNameLst>
                                          <p:attrName>style.visibility</p:attrName>
                                        </p:attrNameLst>
                                      </p:cBhvr>
                                      <p:to>
                                        <p:strVal val="visible"/>
                                      </p:to>
                                    </p:set>
                                    <p:animEffect transition="in" filter="fade">
                                      <p:cBhvr>
                                        <p:cTn id="12" dur="500"/>
                                        <p:tgtEl>
                                          <p:spTgt spid="330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04">
                                            <p:txEl>
                                              <p:pRg st="0" end="0"/>
                                            </p:txEl>
                                          </p:spTgt>
                                        </p:tgtEl>
                                        <p:attrNameLst>
                                          <p:attrName>style.visibility</p:attrName>
                                        </p:attrNameLst>
                                      </p:cBhvr>
                                      <p:to>
                                        <p:strVal val="visible"/>
                                      </p:to>
                                    </p:set>
                                    <p:animEffect transition="in" filter="fade">
                                      <p:cBhvr>
                                        <p:cTn id="17" dur="500"/>
                                        <p:tgtEl>
                                          <p:spTgt spid="330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4">
                                            <p:txEl>
                                              <p:pRg st="1" end="1"/>
                                            </p:txEl>
                                          </p:spTgt>
                                        </p:tgtEl>
                                        <p:attrNameLst>
                                          <p:attrName>style.visibility</p:attrName>
                                        </p:attrNameLst>
                                      </p:cBhvr>
                                      <p:to>
                                        <p:strVal val="visible"/>
                                      </p:to>
                                    </p:set>
                                    <p:animEffect transition="in" filter="fade">
                                      <p:cBhvr>
                                        <p:cTn id="22" dur="500"/>
                                        <p:tgtEl>
                                          <p:spTgt spid="330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04">
                                            <p:txEl>
                                              <p:pRg st="2" end="2"/>
                                            </p:txEl>
                                          </p:spTgt>
                                        </p:tgtEl>
                                        <p:attrNameLst>
                                          <p:attrName>style.visibility</p:attrName>
                                        </p:attrNameLst>
                                      </p:cBhvr>
                                      <p:to>
                                        <p:strVal val="visible"/>
                                      </p:to>
                                    </p:set>
                                    <p:animEffect transition="in" filter="fade">
                                      <p:cBhvr>
                                        <p:cTn id="27" dur="500"/>
                                        <p:tgtEl>
                                          <p:spTgt spid="330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04">
                                            <p:txEl>
                                              <p:pRg st="3" end="3"/>
                                            </p:txEl>
                                          </p:spTgt>
                                        </p:tgtEl>
                                        <p:attrNameLst>
                                          <p:attrName>style.visibility</p:attrName>
                                        </p:attrNameLst>
                                      </p:cBhvr>
                                      <p:to>
                                        <p:strVal val="visible"/>
                                      </p:to>
                                    </p:set>
                                    <p:animEffect transition="in" filter="fade">
                                      <p:cBhvr>
                                        <p:cTn id="32" dur="500"/>
                                        <p:tgtEl>
                                          <p:spTgt spid="33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08"/>
        <p:cNvGrpSpPr/>
        <p:nvPr/>
      </p:nvGrpSpPr>
      <p:grpSpPr>
        <a:xfrm>
          <a:off x="0" y="0"/>
          <a:ext cx="0" cy="0"/>
          <a:chOff x="0" y="0"/>
          <a:chExt cx="0" cy="0"/>
        </a:xfrm>
      </p:grpSpPr>
      <p:sp>
        <p:nvSpPr>
          <p:cNvPr id="3309" name="Google Shape;3309;p19"/>
          <p:cNvSpPr/>
          <p:nvPr/>
        </p:nvSpPr>
        <p:spPr>
          <a:xfrm>
            <a:off x="1140928" y="7497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pic>
        <p:nvPicPr>
          <p:cNvPr id="3310" name="Google Shape;3310;p19" descr="Screen Clipping"/>
          <p:cNvPicPr preferRelativeResize="0"/>
          <p:nvPr/>
        </p:nvPicPr>
        <p:blipFill rotWithShape="1">
          <a:blip r:embed="rId4">
            <a:alphaModFix/>
          </a:blip>
          <a:srcRect/>
          <a:stretch/>
        </p:blipFill>
        <p:spPr>
          <a:xfrm>
            <a:off x="1769078" y="3574018"/>
            <a:ext cx="8133152" cy="2238355"/>
          </a:xfrm>
          <a:prstGeom prst="rect">
            <a:avLst/>
          </a:prstGeom>
          <a:noFill/>
          <a:ln>
            <a:noFill/>
          </a:ln>
        </p:spPr>
      </p:pic>
      <p:sp>
        <p:nvSpPr>
          <p:cNvPr id="3311" name="Google Shape;3311;p19"/>
          <p:cNvSpPr/>
          <p:nvPr/>
        </p:nvSpPr>
        <p:spPr>
          <a:xfrm>
            <a:off x="2159000" y="1472701"/>
            <a:ext cx="1993900"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231-125</a:t>
            </a:r>
            <a:endParaRPr sz="2800">
              <a:solidFill>
                <a:schemeClr val="dk1"/>
              </a:solidFill>
              <a:latin typeface="Arial"/>
              <a:ea typeface="Arial"/>
              <a:cs typeface="Arial"/>
              <a:sym typeface="Arial"/>
            </a:endParaRPr>
          </a:p>
        </p:txBody>
      </p:sp>
      <p:sp>
        <p:nvSpPr>
          <p:cNvPr id="3312" name="Google Shape;3312;p19"/>
          <p:cNvSpPr/>
          <p:nvPr/>
        </p:nvSpPr>
        <p:spPr>
          <a:xfrm>
            <a:off x="4758636" y="1472700"/>
            <a:ext cx="2148876"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425 - 330</a:t>
            </a:r>
            <a:endParaRPr sz="2800">
              <a:solidFill>
                <a:schemeClr val="dk1"/>
              </a:solidFill>
              <a:latin typeface="Arial"/>
              <a:ea typeface="Arial"/>
              <a:cs typeface="Arial"/>
              <a:sym typeface="Arial"/>
            </a:endParaRPr>
          </a:p>
        </p:txBody>
      </p:sp>
      <p:sp>
        <p:nvSpPr>
          <p:cNvPr id="3313" name="Google Shape;3313;p19"/>
          <p:cNvSpPr/>
          <p:nvPr/>
        </p:nvSpPr>
        <p:spPr>
          <a:xfrm>
            <a:off x="7360848" y="1472700"/>
            <a:ext cx="2164152"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526 - 400</a:t>
            </a:r>
            <a:endParaRPr sz="2800">
              <a:solidFill>
                <a:schemeClr val="dk1"/>
              </a:solidFill>
              <a:latin typeface="Arial"/>
              <a:ea typeface="Arial"/>
              <a:cs typeface="Arial"/>
              <a:sym typeface="Arial"/>
            </a:endParaRPr>
          </a:p>
        </p:txBody>
      </p:sp>
      <p:sp>
        <p:nvSpPr>
          <p:cNvPr id="3314" name="Google Shape;3314;p19"/>
          <p:cNvSpPr/>
          <p:nvPr/>
        </p:nvSpPr>
        <p:spPr>
          <a:xfrm>
            <a:off x="2711450"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106</a:t>
            </a:r>
            <a:endParaRPr sz="2800">
              <a:solidFill>
                <a:schemeClr val="dk1"/>
              </a:solidFill>
              <a:latin typeface="Arial"/>
              <a:ea typeface="Arial"/>
              <a:cs typeface="Arial"/>
              <a:sym typeface="Arial"/>
            </a:endParaRPr>
          </a:p>
        </p:txBody>
      </p:sp>
      <p:cxnSp>
        <p:nvCxnSpPr>
          <p:cNvPr id="3315" name="Google Shape;3315;p19"/>
          <p:cNvCxnSpPr>
            <a:stCxn id="3314" idx="0"/>
            <a:endCxn id="3311" idx="4"/>
          </p:cNvCxnSpPr>
          <p:nvPr/>
        </p:nvCxnSpPr>
        <p:spPr>
          <a:xfrm rot="10800000">
            <a:off x="3155950"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6" name="Google Shape;3316;p19"/>
          <p:cNvSpPr/>
          <p:nvPr/>
        </p:nvSpPr>
        <p:spPr>
          <a:xfrm>
            <a:off x="539115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95</a:t>
            </a:r>
            <a:endParaRPr sz="2800">
              <a:solidFill>
                <a:schemeClr val="dk1"/>
              </a:solidFill>
              <a:latin typeface="Arial"/>
              <a:ea typeface="Arial"/>
              <a:cs typeface="Arial"/>
              <a:sym typeface="Arial"/>
            </a:endParaRPr>
          </a:p>
        </p:txBody>
      </p:sp>
      <p:cxnSp>
        <p:nvCxnSpPr>
          <p:cNvPr id="3317" name="Google Shape;3317;p19"/>
          <p:cNvCxnSpPr>
            <a:stCxn id="3316" idx="0"/>
          </p:cNvCxnSpPr>
          <p:nvPr/>
        </p:nvCxnSpPr>
        <p:spPr>
          <a:xfrm rot="10800000">
            <a:off x="583565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8" name="Google Shape;3318;p19"/>
          <p:cNvSpPr/>
          <p:nvPr/>
        </p:nvSpPr>
        <p:spPr>
          <a:xfrm>
            <a:off x="800100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126</a:t>
            </a:r>
            <a:endParaRPr sz="2800">
              <a:solidFill>
                <a:schemeClr val="dk1"/>
              </a:solidFill>
              <a:latin typeface="Arial"/>
              <a:ea typeface="Arial"/>
              <a:cs typeface="Arial"/>
              <a:sym typeface="Arial"/>
            </a:endParaRPr>
          </a:p>
        </p:txBody>
      </p:sp>
      <p:cxnSp>
        <p:nvCxnSpPr>
          <p:cNvPr id="3319" name="Google Shape;3319;p19"/>
          <p:cNvCxnSpPr>
            <a:stCxn id="3318" idx="0"/>
          </p:cNvCxnSpPr>
          <p:nvPr/>
        </p:nvCxnSpPr>
        <p:spPr>
          <a:xfrm rot="10800000">
            <a:off x="844550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20" name="Google Shape;3320;p19"/>
          <p:cNvSpPr txBox="1"/>
          <p:nvPr/>
        </p:nvSpPr>
        <p:spPr>
          <a:xfrm>
            <a:off x="2424019" y="5049428"/>
            <a:ext cx="146386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Số lớn nhất</a:t>
            </a:r>
            <a:endParaRPr sz="1800" b="1">
              <a:solidFill>
                <a:schemeClr val="lt1"/>
              </a:solidFill>
              <a:latin typeface="Arial"/>
              <a:ea typeface="Arial"/>
              <a:cs typeface="Arial"/>
              <a:sym typeface="Arial"/>
            </a:endParaRPr>
          </a:p>
        </p:txBody>
      </p:sp>
      <p:sp>
        <p:nvSpPr>
          <p:cNvPr id="3321" name="Google Shape;3321;p19"/>
          <p:cNvSpPr txBox="1"/>
          <p:nvPr/>
        </p:nvSpPr>
        <p:spPr>
          <a:xfrm>
            <a:off x="5150836" y="5049428"/>
            <a:ext cx="136447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Số bé nhất</a:t>
            </a:r>
            <a:endParaRPr sz="1800" b="1">
              <a:solidFill>
                <a:schemeClr val="dk1"/>
              </a:solidFill>
              <a:latin typeface="Arial"/>
              <a:ea typeface="Arial"/>
              <a:cs typeface="Arial"/>
              <a:sym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1"/>
                                        </p:tgtEl>
                                        <p:attrNameLst>
                                          <p:attrName>style.visibility</p:attrName>
                                        </p:attrNameLst>
                                      </p:cBhvr>
                                      <p:to>
                                        <p:strVal val="visible"/>
                                      </p:to>
                                    </p:set>
                                    <p:animEffect transition="in" filter="fade">
                                      <p:cBhvr>
                                        <p:cTn id="7" dur="500"/>
                                        <p:tgtEl>
                                          <p:spTgt spid="3311"/>
                                        </p:tgtEl>
                                      </p:cBhvr>
                                    </p:animEffect>
                                  </p:childTnLst>
                                </p:cTn>
                              </p:par>
                              <p:par>
                                <p:cTn id="8" presetID="10" presetClass="entr" presetSubtype="0" fill="hold" nodeType="withEffect">
                                  <p:stCondLst>
                                    <p:cond delay="0"/>
                                  </p:stCondLst>
                                  <p:childTnLst>
                                    <p:set>
                                      <p:cBhvr>
                                        <p:cTn id="9" dur="1" fill="hold">
                                          <p:stCondLst>
                                            <p:cond delay="0"/>
                                          </p:stCondLst>
                                        </p:cTn>
                                        <p:tgtEl>
                                          <p:spTgt spid="3312"/>
                                        </p:tgtEl>
                                        <p:attrNameLst>
                                          <p:attrName>style.visibility</p:attrName>
                                        </p:attrNameLst>
                                      </p:cBhvr>
                                      <p:to>
                                        <p:strVal val="visible"/>
                                      </p:to>
                                    </p:set>
                                    <p:animEffect transition="in" filter="fade">
                                      <p:cBhvr>
                                        <p:cTn id="10" dur="500"/>
                                        <p:tgtEl>
                                          <p:spTgt spid="3312"/>
                                        </p:tgtEl>
                                      </p:cBhvr>
                                    </p:animEffect>
                                  </p:childTnLst>
                                </p:cTn>
                              </p:par>
                              <p:par>
                                <p:cTn id="11" presetID="10" presetClass="entr" presetSubtype="0" fill="hold" nodeType="withEffect">
                                  <p:stCondLst>
                                    <p:cond delay="0"/>
                                  </p:stCondLst>
                                  <p:childTnLst>
                                    <p:set>
                                      <p:cBhvr>
                                        <p:cTn id="12" dur="1" fill="hold">
                                          <p:stCondLst>
                                            <p:cond delay="0"/>
                                          </p:stCondLst>
                                        </p:cTn>
                                        <p:tgtEl>
                                          <p:spTgt spid="3313"/>
                                        </p:tgtEl>
                                        <p:attrNameLst>
                                          <p:attrName>style.visibility</p:attrName>
                                        </p:attrNameLst>
                                      </p:cBhvr>
                                      <p:to>
                                        <p:strVal val="visible"/>
                                      </p:to>
                                    </p:set>
                                    <p:animEffect transition="in" filter="fade">
                                      <p:cBhvr>
                                        <p:cTn id="13" dur="500"/>
                                        <p:tgtEl>
                                          <p:spTgt spid="3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10"/>
                                        </p:tgtEl>
                                        <p:attrNameLst>
                                          <p:attrName>style.visibility</p:attrName>
                                        </p:attrNameLst>
                                      </p:cBhvr>
                                      <p:to>
                                        <p:strVal val="visible"/>
                                      </p:to>
                                    </p:set>
                                    <p:animEffect transition="in" filter="fade">
                                      <p:cBhvr>
                                        <p:cTn id="18" dur="500"/>
                                        <p:tgtEl>
                                          <p:spTgt spid="33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15"/>
                                        </p:tgtEl>
                                        <p:attrNameLst>
                                          <p:attrName>style.visibility</p:attrName>
                                        </p:attrNameLst>
                                      </p:cBhvr>
                                      <p:to>
                                        <p:strVal val="visible"/>
                                      </p:to>
                                    </p:set>
                                    <p:animEffect transition="in" filter="fade">
                                      <p:cBhvr>
                                        <p:cTn id="23" dur="250"/>
                                        <p:tgtEl>
                                          <p:spTgt spid="3315"/>
                                        </p:tgtEl>
                                      </p:cBhvr>
                                    </p:animEffect>
                                  </p:childTnLst>
                                </p:cTn>
                              </p:par>
                            </p:childTnLst>
                          </p:cTn>
                        </p:par>
                        <p:par>
                          <p:cTn id="24" fill="hold">
                            <p:stCondLst>
                              <p:cond delay="250"/>
                            </p:stCondLst>
                            <p:childTnLst>
                              <p:par>
                                <p:cTn id="25" presetID="10" presetClass="entr" presetSubtype="0" fill="hold" nodeType="afterEffect">
                                  <p:stCondLst>
                                    <p:cond delay="0"/>
                                  </p:stCondLst>
                                  <p:childTnLst>
                                    <p:set>
                                      <p:cBhvr>
                                        <p:cTn id="26" dur="1" fill="hold">
                                          <p:stCondLst>
                                            <p:cond delay="0"/>
                                          </p:stCondLst>
                                        </p:cTn>
                                        <p:tgtEl>
                                          <p:spTgt spid="3314"/>
                                        </p:tgtEl>
                                        <p:attrNameLst>
                                          <p:attrName>style.visibility</p:attrName>
                                        </p:attrNameLst>
                                      </p:cBhvr>
                                      <p:to>
                                        <p:strVal val="visible"/>
                                      </p:to>
                                    </p:set>
                                    <p:animEffect transition="in" filter="fade">
                                      <p:cBhvr>
                                        <p:cTn id="27" dur="500"/>
                                        <p:tgtEl>
                                          <p:spTgt spid="33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17"/>
                                        </p:tgtEl>
                                        <p:attrNameLst>
                                          <p:attrName>style.visibility</p:attrName>
                                        </p:attrNameLst>
                                      </p:cBhvr>
                                      <p:to>
                                        <p:strVal val="visible"/>
                                      </p:to>
                                    </p:set>
                                    <p:animEffect transition="in" filter="fade">
                                      <p:cBhvr>
                                        <p:cTn id="32" dur="250"/>
                                        <p:tgtEl>
                                          <p:spTgt spid="3317"/>
                                        </p:tgtEl>
                                      </p:cBhvr>
                                    </p:animEffect>
                                  </p:childTnLst>
                                </p:cTn>
                              </p:par>
                            </p:childTnLst>
                          </p:cTn>
                        </p:par>
                        <p:par>
                          <p:cTn id="33" fill="hold">
                            <p:stCondLst>
                              <p:cond delay="250"/>
                            </p:stCondLst>
                            <p:childTnLst>
                              <p:par>
                                <p:cTn id="34" presetID="10" presetClass="entr" presetSubtype="0" fill="hold" nodeType="afterEffect">
                                  <p:stCondLst>
                                    <p:cond delay="0"/>
                                  </p:stCondLst>
                                  <p:childTnLst>
                                    <p:set>
                                      <p:cBhvr>
                                        <p:cTn id="35" dur="1" fill="hold">
                                          <p:stCondLst>
                                            <p:cond delay="0"/>
                                          </p:stCondLst>
                                        </p:cTn>
                                        <p:tgtEl>
                                          <p:spTgt spid="3316"/>
                                        </p:tgtEl>
                                        <p:attrNameLst>
                                          <p:attrName>style.visibility</p:attrName>
                                        </p:attrNameLst>
                                      </p:cBhvr>
                                      <p:to>
                                        <p:strVal val="visible"/>
                                      </p:to>
                                    </p:set>
                                    <p:animEffect transition="in" filter="fade">
                                      <p:cBhvr>
                                        <p:cTn id="36" dur="500"/>
                                        <p:tgtEl>
                                          <p:spTgt spid="33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319"/>
                                        </p:tgtEl>
                                        <p:attrNameLst>
                                          <p:attrName>style.visibility</p:attrName>
                                        </p:attrNameLst>
                                      </p:cBhvr>
                                      <p:to>
                                        <p:strVal val="visible"/>
                                      </p:to>
                                    </p:set>
                                    <p:animEffect transition="in" filter="fade">
                                      <p:cBhvr>
                                        <p:cTn id="41" dur="250"/>
                                        <p:tgtEl>
                                          <p:spTgt spid="3319"/>
                                        </p:tgtEl>
                                      </p:cBhvr>
                                    </p:animEffect>
                                  </p:childTnLst>
                                </p:cTn>
                              </p:par>
                            </p:childTnLst>
                          </p:cTn>
                        </p:par>
                        <p:par>
                          <p:cTn id="42" fill="hold">
                            <p:stCondLst>
                              <p:cond delay="250"/>
                            </p:stCondLst>
                            <p:childTnLst>
                              <p:par>
                                <p:cTn id="43" presetID="10" presetClass="entr" presetSubtype="0" fill="hold" nodeType="afterEffect">
                                  <p:stCondLst>
                                    <p:cond delay="0"/>
                                  </p:stCondLst>
                                  <p:childTnLst>
                                    <p:set>
                                      <p:cBhvr>
                                        <p:cTn id="44" dur="1" fill="hold">
                                          <p:stCondLst>
                                            <p:cond delay="0"/>
                                          </p:stCondLst>
                                        </p:cTn>
                                        <p:tgtEl>
                                          <p:spTgt spid="3318"/>
                                        </p:tgtEl>
                                        <p:attrNameLst>
                                          <p:attrName>style.visibility</p:attrName>
                                        </p:attrNameLst>
                                      </p:cBhvr>
                                      <p:to>
                                        <p:strVal val="visible"/>
                                      </p:to>
                                    </p:set>
                                    <p:animEffect transition="in" filter="fade">
                                      <p:cBhvr>
                                        <p:cTn id="45" dur="500"/>
                                        <p:tgtEl>
                                          <p:spTgt spid="331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20"/>
                                        </p:tgtEl>
                                        <p:attrNameLst>
                                          <p:attrName>style.visibility</p:attrName>
                                        </p:attrNameLst>
                                      </p:cBhvr>
                                      <p:to>
                                        <p:strVal val="visible"/>
                                      </p:to>
                                    </p:set>
                                    <p:animEffect transition="in" filter="fade">
                                      <p:cBhvr>
                                        <p:cTn id="50" dur="500"/>
                                        <p:tgtEl>
                                          <p:spTgt spid="3320"/>
                                        </p:tgtEl>
                                      </p:cBhvr>
                                    </p:animEffect>
                                  </p:childTnLst>
                                </p:cTn>
                              </p:par>
                              <p:par>
                                <p:cTn id="51" presetID="10" presetClass="entr" presetSubtype="0" fill="hold" nodeType="withEffect">
                                  <p:stCondLst>
                                    <p:cond delay="0"/>
                                  </p:stCondLst>
                                  <p:childTnLst>
                                    <p:set>
                                      <p:cBhvr>
                                        <p:cTn id="52" dur="1" fill="hold">
                                          <p:stCondLst>
                                            <p:cond delay="0"/>
                                          </p:stCondLst>
                                        </p:cTn>
                                        <p:tgtEl>
                                          <p:spTgt spid="3321"/>
                                        </p:tgtEl>
                                        <p:attrNameLst>
                                          <p:attrName>style.visibility</p:attrName>
                                        </p:attrNameLst>
                                      </p:cBhvr>
                                      <p:to>
                                        <p:strVal val="visible"/>
                                      </p:to>
                                    </p:set>
                                    <p:animEffect transition="in" filter="fade">
                                      <p:cBhvr>
                                        <p:cTn id="53" dur="500"/>
                                        <p:tgtEl>
                                          <p:spTgt spid="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25"/>
        <p:cNvGrpSpPr/>
        <p:nvPr/>
      </p:nvGrpSpPr>
      <p:grpSpPr>
        <a:xfrm>
          <a:off x="0" y="0"/>
          <a:ext cx="0" cy="0"/>
          <a:chOff x="0" y="0"/>
          <a:chExt cx="0" cy="0"/>
        </a:xfrm>
      </p:grpSpPr>
      <p:pic>
        <p:nvPicPr>
          <p:cNvPr id="3326" name="Google Shape;3326;p20" descr="Screen Clipping"/>
          <p:cNvPicPr preferRelativeResize="0"/>
          <p:nvPr/>
        </p:nvPicPr>
        <p:blipFill rotWithShape="1">
          <a:blip r:embed="rId4">
            <a:alphaModFix/>
          </a:blip>
          <a:srcRect/>
          <a:stretch/>
        </p:blipFill>
        <p:spPr>
          <a:xfrm>
            <a:off x="810728" y="1209433"/>
            <a:ext cx="6971119" cy="5141340"/>
          </a:xfrm>
          <a:prstGeom prst="roundRect">
            <a:avLst>
              <a:gd name="adj" fmla="val 16667"/>
            </a:avLst>
          </a:prstGeom>
          <a:noFill/>
          <a:ln>
            <a:noFill/>
          </a:ln>
        </p:spPr>
      </p:pic>
      <p:grpSp>
        <p:nvGrpSpPr>
          <p:cNvPr id="3327" name="Google Shape;3327;p20"/>
          <p:cNvGrpSpPr/>
          <p:nvPr/>
        </p:nvGrpSpPr>
        <p:grpSpPr>
          <a:xfrm>
            <a:off x="810728" y="504981"/>
            <a:ext cx="10390672" cy="954107"/>
            <a:chOff x="1296327" y="1453656"/>
            <a:chExt cx="10390672" cy="954107"/>
          </a:xfrm>
        </p:grpSpPr>
        <p:sp>
          <p:nvSpPr>
            <p:cNvPr id="3328" name="Google Shape;3328;p20"/>
            <p:cNvSpPr txBox="1"/>
            <p:nvPr/>
          </p:nvSpPr>
          <p:spPr>
            <a:xfrm>
              <a:off x="1866915" y="1453656"/>
              <a:ext cx="9820084"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Em hãy giúp Rô-bốt tìm phép tính sai trong bức tranh và sửa lại cho đúng.</a:t>
              </a:r>
              <a:endParaRPr sz="2800">
                <a:solidFill>
                  <a:schemeClr val="dk1"/>
                </a:solidFill>
                <a:latin typeface="Arial"/>
                <a:ea typeface="Arial"/>
                <a:cs typeface="Arial"/>
                <a:sym typeface="Arial"/>
              </a:endParaRPr>
            </a:p>
          </p:txBody>
        </p:sp>
        <p:sp>
          <p:nvSpPr>
            <p:cNvPr id="3329" name="Google Shape;3329;p20"/>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5</a:t>
              </a:r>
              <a:endParaRPr sz="3600" b="1">
                <a:solidFill>
                  <a:schemeClr val="lt1"/>
                </a:solidFill>
                <a:latin typeface="Arial"/>
                <a:ea typeface="Arial"/>
                <a:cs typeface="Arial"/>
                <a:sym typeface="Arial"/>
              </a:endParaRPr>
            </a:p>
          </p:txBody>
        </p:sp>
      </p:grpSp>
      <p:sp>
        <p:nvSpPr>
          <p:cNvPr id="3330" name="Google Shape;3330;p20"/>
          <p:cNvSpPr txBox="1"/>
          <p:nvPr/>
        </p:nvSpPr>
        <p:spPr>
          <a:xfrm>
            <a:off x="8139073" y="2641600"/>
            <a:ext cx="2705100" cy="19514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762 – 70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529 – 130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430 – 50 = </a:t>
            </a:r>
            <a:endParaRPr sz="2800">
              <a:solidFill>
                <a:schemeClr val="dk1"/>
              </a:solidFill>
              <a:latin typeface="Arial"/>
              <a:ea typeface="Arial"/>
              <a:cs typeface="Arial"/>
              <a:sym typeface="Arial"/>
            </a:endParaRPr>
          </a:p>
        </p:txBody>
      </p:sp>
      <p:sp>
        <p:nvSpPr>
          <p:cNvPr id="3331" name="Google Shape;3331;p20"/>
          <p:cNvSpPr txBox="1"/>
          <p:nvPr/>
        </p:nvSpPr>
        <p:spPr>
          <a:xfrm>
            <a:off x="9917072" y="2641600"/>
            <a:ext cx="927101"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692</a:t>
            </a:r>
            <a:endParaRPr sz="2800">
              <a:solidFill>
                <a:schemeClr val="dk1"/>
              </a:solidFill>
              <a:latin typeface="Arial"/>
              <a:ea typeface="Arial"/>
              <a:cs typeface="Arial"/>
              <a:sym typeface="Arial"/>
            </a:endParaRPr>
          </a:p>
        </p:txBody>
      </p:sp>
      <p:sp>
        <p:nvSpPr>
          <p:cNvPr id="3332" name="Google Shape;3332;p20"/>
          <p:cNvSpPr txBox="1"/>
          <p:nvPr/>
        </p:nvSpPr>
        <p:spPr>
          <a:xfrm>
            <a:off x="3378201" y="2163540"/>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
        <p:nvSpPr>
          <p:cNvPr id="3333" name="Google Shape;3333;p20"/>
          <p:cNvSpPr txBox="1"/>
          <p:nvPr/>
        </p:nvSpPr>
        <p:spPr>
          <a:xfrm>
            <a:off x="10069472" y="3278664"/>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399</a:t>
            </a:r>
            <a:endParaRPr sz="2800">
              <a:solidFill>
                <a:schemeClr val="dk1"/>
              </a:solidFill>
              <a:latin typeface="Arial"/>
              <a:ea typeface="Arial"/>
              <a:cs typeface="Arial"/>
              <a:sym typeface="Arial"/>
            </a:endParaRPr>
          </a:p>
        </p:txBody>
      </p:sp>
      <p:sp>
        <p:nvSpPr>
          <p:cNvPr id="3334" name="Google Shape;3334;p20"/>
          <p:cNvSpPr txBox="1"/>
          <p:nvPr/>
        </p:nvSpPr>
        <p:spPr>
          <a:xfrm>
            <a:off x="3340102" y="2780099"/>
            <a:ext cx="4571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Arial"/>
                <a:ea typeface="Arial"/>
                <a:cs typeface="Arial"/>
                <a:sym typeface="Arial"/>
              </a:rPr>
              <a:t>S</a:t>
            </a:r>
            <a:endParaRPr/>
          </a:p>
        </p:txBody>
      </p:sp>
      <p:sp>
        <p:nvSpPr>
          <p:cNvPr id="3335" name="Google Shape;3335;p20"/>
          <p:cNvSpPr txBox="1"/>
          <p:nvPr/>
        </p:nvSpPr>
        <p:spPr>
          <a:xfrm>
            <a:off x="10069472" y="3935880"/>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380</a:t>
            </a:r>
            <a:endParaRPr sz="2800">
              <a:solidFill>
                <a:schemeClr val="dk1"/>
              </a:solidFill>
              <a:latin typeface="Arial"/>
              <a:ea typeface="Arial"/>
              <a:cs typeface="Arial"/>
              <a:sym typeface="Arial"/>
            </a:endParaRPr>
          </a:p>
        </p:txBody>
      </p:sp>
      <p:sp>
        <p:nvSpPr>
          <p:cNvPr id="3336" name="Google Shape;3336;p20"/>
          <p:cNvSpPr txBox="1"/>
          <p:nvPr/>
        </p:nvSpPr>
        <p:spPr>
          <a:xfrm>
            <a:off x="3684627" y="2807926"/>
            <a:ext cx="86359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FF0000"/>
                </a:solidFill>
                <a:latin typeface="Arial"/>
                <a:ea typeface="Arial"/>
                <a:cs typeface="Arial"/>
                <a:sym typeface="Arial"/>
              </a:rPr>
              <a:t>399</a:t>
            </a:r>
            <a:endParaRPr sz="2800">
              <a:solidFill>
                <a:srgbClr val="FF0000"/>
              </a:solidFill>
              <a:latin typeface="Arial"/>
              <a:ea typeface="Arial"/>
              <a:cs typeface="Arial"/>
              <a:sym typeface="Arial"/>
            </a:endParaRPr>
          </a:p>
        </p:txBody>
      </p:sp>
      <p:sp>
        <p:nvSpPr>
          <p:cNvPr id="3337" name="Google Shape;3337;p20"/>
          <p:cNvSpPr txBox="1"/>
          <p:nvPr/>
        </p:nvSpPr>
        <p:spPr>
          <a:xfrm>
            <a:off x="3378201" y="3163137"/>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7"/>
                                        </p:tgtEl>
                                        <p:attrNameLst>
                                          <p:attrName>style.visibility</p:attrName>
                                        </p:attrNameLst>
                                      </p:cBhvr>
                                      <p:to>
                                        <p:strVal val="visible"/>
                                      </p:to>
                                    </p:set>
                                    <p:animEffect transition="in" filter="fade">
                                      <p:cBhvr>
                                        <p:cTn id="7" dur="500"/>
                                        <p:tgtEl>
                                          <p:spTgt spid="33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6"/>
                                        </p:tgtEl>
                                        <p:attrNameLst>
                                          <p:attrName>style.visibility</p:attrName>
                                        </p:attrNameLst>
                                      </p:cBhvr>
                                      <p:to>
                                        <p:strVal val="visible"/>
                                      </p:to>
                                    </p:set>
                                    <p:animEffect transition="in" filter="fade">
                                      <p:cBhvr>
                                        <p:cTn id="12" dur="500"/>
                                        <p:tgtEl>
                                          <p:spTgt spid="33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0">
                                            <p:txEl>
                                              <p:pRg st="0" end="0"/>
                                            </p:txEl>
                                          </p:spTgt>
                                        </p:tgtEl>
                                        <p:attrNameLst>
                                          <p:attrName>style.visibility</p:attrName>
                                        </p:attrNameLst>
                                      </p:cBhvr>
                                      <p:to>
                                        <p:strVal val="visible"/>
                                      </p:to>
                                    </p:set>
                                    <p:animEffect transition="in" filter="fade">
                                      <p:cBhvr>
                                        <p:cTn id="17" dur="500"/>
                                        <p:tgtEl>
                                          <p:spTgt spid="33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0">
                                            <p:txEl>
                                              <p:pRg st="1" end="1"/>
                                            </p:txEl>
                                          </p:spTgt>
                                        </p:tgtEl>
                                        <p:attrNameLst>
                                          <p:attrName>style.visibility</p:attrName>
                                        </p:attrNameLst>
                                      </p:cBhvr>
                                      <p:to>
                                        <p:strVal val="visible"/>
                                      </p:to>
                                    </p:set>
                                    <p:animEffect transition="in" filter="fade">
                                      <p:cBhvr>
                                        <p:cTn id="22" dur="500"/>
                                        <p:tgtEl>
                                          <p:spTgt spid="33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0">
                                            <p:txEl>
                                              <p:pRg st="2" end="2"/>
                                            </p:txEl>
                                          </p:spTgt>
                                        </p:tgtEl>
                                        <p:attrNameLst>
                                          <p:attrName>style.visibility</p:attrName>
                                        </p:attrNameLst>
                                      </p:cBhvr>
                                      <p:to>
                                        <p:strVal val="visible"/>
                                      </p:to>
                                    </p:set>
                                    <p:animEffect transition="in" filter="fade">
                                      <p:cBhvr>
                                        <p:cTn id="27" dur="500"/>
                                        <p:tgtEl>
                                          <p:spTgt spid="333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1">
                                            <p:txEl>
                                              <p:pRg st="0" end="0"/>
                                            </p:txEl>
                                          </p:spTgt>
                                        </p:tgtEl>
                                        <p:attrNameLst>
                                          <p:attrName>style.visibility</p:attrName>
                                        </p:attrNameLst>
                                      </p:cBhvr>
                                      <p:to>
                                        <p:strVal val="visible"/>
                                      </p:to>
                                    </p:set>
                                    <p:animEffect transition="in" filter="fade">
                                      <p:cBhvr>
                                        <p:cTn id="32" dur="500"/>
                                        <p:tgtEl>
                                          <p:spTgt spid="333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332"/>
                                        </p:tgtEl>
                                        <p:attrNameLst>
                                          <p:attrName>style.visibility</p:attrName>
                                        </p:attrNameLst>
                                      </p:cBhvr>
                                      <p:to>
                                        <p:strVal val="visible"/>
                                      </p:to>
                                    </p:set>
                                    <p:animEffect transition="in" filter="fade">
                                      <p:cBhvr>
                                        <p:cTn id="37" dur="500"/>
                                        <p:tgtEl>
                                          <p:spTgt spid="333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333">
                                            <p:txEl>
                                              <p:pRg st="0" end="0"/>
                                            </p:txEl>
                                          </p:spTgt>
                                        </p:tgtEl>
                                        <p:attrNameLst>
                                          <p:attrName>style.visibility</p:attrName>
                                        </p:attrNameLst>
                                      </p:cBhvr>
                                      <p:to>
                                        <p:strVal val="visible"/>
                                      </p:to>
                                    </p:set>
                                    <p:animEffect transition="in" filter="fade">
                                      <p:cBhvr>
                                        <p:cTn id="42" dur="500"/>
                                        <p:tgtEl>
                                          <p:spTgt spid="333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34"/>
                                        </p:tgtEl>
                                        <p:attrNameLst>
                                          <p:attrName>style.visibility</p:attrName>
                                        </p:attrNameLst>
                                      </p:cBhvr>
                                      <p:to>
                                        <p:strVal val="visible"/>
                                      </p:to>
                                    </p:set>
                                    <p:animEffect transition="in" filter="fade">
                                      <p:cBhvr>
                                        <p:cTn id="47" dur="500"/>
                                        <p:tgtEl>
                                          <p:spTgt spid="333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336"/>
                                        </p:tgtEl>
                                        <p:attrNameLst>
                                          <p:attrName>style.visibility</p:attrName>
                                        </p:attrNameLst>
                                      </p:cBhvr>
                                      <p:to>
                                        <p:strVal val="visible"/>
                                      </p:to>
                                    </p:set>
                                    <p:animEffect transition="in" filter="fade">
                                      <p:cBhvr>
                                        <p:cTn id="52" dur="500"/>
                                        <p:tgtEl>
                                          <p:spTgt spid="333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35">
                                            <p:txEl>
                                              <p:pRg st="0" end="0"/>
                                            </p:txEl>
                                          </p:spTgt>
                                        </p:tgtEl>
                                        <p:attrNameLst>
                                          <p:attrName>style.visibility</p:attrName>
                                        </p:attrNameLst>
                                      </p:cBhvr>
                                      <p:to>
                                        <p:strVal val="visible"/>
                                      </p:to>
                                    </p:set>
                                    <p:animEffect transition="in" filter="fade">
                                      <p:cBhvr>
                                        <p:cTn id="57" dur="500"/>
                                        <p:tgtEl>
                                          <p:spTgt spid="333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337"/>
                                        </p:tgtEl>
                                        <p:attrNameLst>
                                          <p:attrName>style.visibility</p:attrName>
                                        </p:attrNameLst>
                                      </p:cBhvr>
                                      <p:to>
                                        <p:strVal val="visible"/>
                                      </p:to>
                                    </p:set>
                                    <p:animEffect transition="in" filter="fade">
                                      <p:cBhvr>
                                        <p:cTn id="62" dur="500"/>
                                        <p:tgtEl>
                                          <p:spTgt spid="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D3D7FA35-E1F0-4158-BFDC-0D5D3F0062D9"/>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FFFDgB{F8B65D41-6856-45FE-9996-140E2DCF763A}&quot;,&quot;C:\\Users\\TUYET\\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Bai62.Pheptruconhotrongphamvi1000 ( Tiết 3)"/>
</p:tagLst>
</file>

<file path=ppt/tags/tag2.xml><?xml version="1.0" encoding="utf-8"?>
<p:tagLst xmlns:a="http://schemas.openxmlformats.org/drawingml/2006/main" xmlns:r="http://schemas.openxmlformats.org/officeDocument/2006/relationships" xmlns:p="http://schemas.openxmlformats.org/presentationml/2006/main">
  <p:tag name="GENSWF_SLIDE_UID" val="{3AF53A03-5D64-41B4-A66B-89E7D0E028C8}:256"/>
</p:tagLst>
</file>

<file path=ppt/tags/tag3.xml><?xml version="1.0" encoding="utf-8"?>
<p:tagLst xmlns:a="http://schemas.openxmlformats.org/drawingml/2006/main" xmlns:r="http://schemas.openxmlformats.org/officeDocument/2006/relationships" xmlns:p="http://schemas.openxmlformats.org/presentationml/2006/main">
  <p:tag name="GENSWF_SLIDE_UID" val="{9B372695-DB89-4665-B356-E6A920D9A7EA}:270"/>
</p:tagLst>
</file>

<file path=ppt/tags/tag4.xml><?xml version="1.0" encoding="utf-8"?>
<p:tagLst xmlns:a="http://schemas.openxmlformats.org/drawingml/2006/main" xmlns:r="http://schemas.openxmlformats.org/officeDocument/2006/relationships" xmlns:p="http://schemas.openxmlformats.org/presentationml/2006/main">
  <p:tag name="GENSWF_SLIDE_UID" val="{02697946-3E11-4302-8F22-EAEE072E102D}:271"/>
</p:tagLst>
</file>

<file path=ppt/tags/tag5.xml><?xml version="1.0" encoding="utf-8"?>
<p:tagLst xmlns:a="http://schemas.openxmlformats.org/drawingml/2006/main" xmlns:r="http://schemas.openxmlformats.org/officeDocument/2006/relationships" xmlns:p="http://schemas.openxmlformats.org/presentationml/2006/main">
  <p:tag name="GENSWF_SLIDE_UID" val="{3D2D5875-3F4F-442F-A888-D43FC1BE6D20}:272"/>
</p:tagLst>
</file>

<file path=ppt/tags/tag6.xml><?xml version="1.0" encoding="utf-8"?>
<p:tagLst xmlns:a="http://schemas.openxmlformats.org/drawingml/2006/main" xmlns:r="http://schemas.openxmlformats.org/officeDocument/2006/relationships" xmlns:p="http://schemas.openxmlformats.org/presentationml/2006/main">
  <p:tag name="GENSWF_SLIDE_UID" val="{A72765A2-26C4-4DAA-8F13-65423B97364C}:273"/>
</p:tagLst>
</file>

<file path=ppt/tags/tag7.xml><?xml version="1.0" encoding="utf-8"?>
<p:tagLst xmlns:a="http://schemas.openxmlformats.org/drawingml/2006/main" xmlns:r="http://schemas.openxmlformats.org/officeDocument/2006/relationships" xmlns:p="http://schemas.openxmlformats.org/presentationml/2006/main">
  <p:tag name="GENSWF_SLIDE_UID" val="{4A9DFAE2-AAC3-48BE-9B22-37514D098E86}:274"/>
</p:tagLst>
</file>

<file path=ppt/tags/tag8.xml><?xml version="1.0" encoding="utf-8"?>
<p:tagLst xmlns:a="http://schemas.openxmlformats.org/drawingml/2006/main" xmlns:r="http://schemas.openxmlformats.org/officeDocument/2006/relationships" xmlns:p="http://schemas.openxmlformats.org/presentationml/2006/main">
  <p:tag name="GENSWF_SLIDE_UID" val="{9CA91D2B-E144-4E80-B940-C6EC06268831}:275"/>
</p:tagLst>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287</Words>
  <Application>Microsoft Office PowerPoint</Application>
  <PresentationFormat>Widescreen</PresentationFormat>
  <Paragraphs>62</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Bai62.Pheptruconhotrongphamvi1000 ( Tiết 3)</dc:title>
  <dc:creator>Phạm Thanh Hằng (ADAS – GV)</dc:creator>
  <cp:lastModifiedBy>Administrator</cp:lastModifiedBy>
  <cp:revision>3</cp:revision>
  <dcterms:created xsi:type="dcterms:W3CDTF">2021-06-02T01:34:28Z</dcterms:created>
  <dcterms:modified xsi:type="dcterms:W3CDTF">2026-04-19T08:27:30Z</dcterms:modified>
</cp:coreProperties>
</file>