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</p:sldIdLst>
  <p:sldSz cx="12192000" cy="6858000"/>
  <p:notesSz cx="6858000" cy="9144000"/>
  <p:embeddedFontLst>
    <p:embeddedFont>
      <p:font typeface="Cookie" panose="02000000000000000000" charset="0"/>
      <p:regular r:id="rId10"/>
    </p:embeddedFont>
  </p:embeddedFontLst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8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8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8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8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8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34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5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62: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(CÓ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2"/>
          <p:cNvSpPr/>
          <p:nvPr/>
        </p:nvSpPr>
        <p:spPr>
          <a:xfrm>
            <a:off x="1135582" y="25781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7" name="Google Shape;3347;p22"/>
          <p:cNvGrpSpPr/>
          <p:nvPr/>
        </p:nvGrpSpPr>
        <p:grpSpPr>
          <a:xfrm>
            <a:off x="995882" y="1477770"/>
            <a:ext cx="10015018" cy="570588"/>
            <a:chOff x="1296327" y="1647588"/>
            <a:chExt cx="10015018" cy="570588"/>
          </a:xfrm>
        </p:grpSpPr>
        <p:sp>
          <p:nvSpPr>
            <p:cNvPr id="3348" name="Google Shape;3348;p22"/>
            <p:cNvSpPr txBox="1"/>
            <p:nvPr/>
          </p:nvSpPr>
          <p:spPr>
            <a:xfrm>
              <a:off x="1866915" y="1694956"/>
              <a:ext cx="94444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Hãy giúp Mai tìm lại kết quả của các phép 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22"/>
          <p:cNvGrpSpPr/>
          <p:nvPr/>
        </p:nvGrpSpPr>
        <p:grpSpPr>
          <a:xfrm>
            <a:off x="1566470" y="2857726"/>
            <a:ext cx="1147790" cy="1384995"/>
            <a:chOff x="1566470" y="2095726"/>
            <a:chExt cx="1147790" cy="1384995"/>
          </a:xfrm>
        </p:grpSpPr>
        <p:grpSp>
          <p:nvGrpSpPr>
            <p:cNvPr id="3351" name="Google Shape;335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2" name="Google Shape;335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5" name="Google Shape;3355;p22"/>
          <p:cNvGrpSpPr/>
          <p:nvPr/>
        </p:nvGrpSpPr>
        <p:grpSpPr>
          <a:xfrm>
            <a:off x="4077687" y="2857726"/>
            <a:ext cx="1147790" cy="1384995"/>
            <a:chOff x="1566470" y="2095726"/>
            <a:chExt cx="1147790" cy="1384995"/>
          </a:xfrm>
        </p:grpSpPr>
        <p:grpSp>
          <p:nvGrpSpPr>
            <p:cNvPr id="3356" name="Google Shape;335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7" name="Google Shape;335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673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9" name="Google Shape;335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0" name="Google Shape;3360;p22"/>
          <p:cNvGrpSpPr/>
          <p:nvPr/>
        </p:nvGrpSpPr>
        <p:grpSpPr>
          <a:xfrm>
            <a:off x="6588905" y="2857726"/>
            <a:ext cx="1147790" cy="1384995"/>
            <a:chOff x="1566470" y="2095726"/>
            <a:chExt cx="1147790" cy="1384995"/>
          </a:xfrm>
        </p:grpSpPr>
        <p:grpSp>
          <p:nvGrpSpPr>
            <p:cNvPr id="3361" name="Google Shape;336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2" name="Google Shape;336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484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75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4" name="Google Shape;336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5" name="Google Shape;3365;p22"/>
          <p:cNvGrpSpPr/>
          <p:nvPr/>
        </p:nvGrpSpPr>
        <p:grpSpPr>
          <a:xfrm>
            <a:off x="8932470" y="2857726"/>
            <a:ext cx="1147790" cy="1384995"/>
            <a:chOff x="1566470" y="2095726"/>
            <a:chExt cx="1147790" cy="1384995"/>
          </a:xfrm>
        </p:grpSpPr>
        <p:grpSp>
          <p:nvGrpSpPr>
            <p:cNvPr id="3366" name="Google Shape;336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7" name="Google Shape;336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69" name="Google Shape;336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0" name="Google Shape;3370;p22"/>
          <p:cNvSpPr txBox="1"/>
          <p:nvPr/>
        </p:nvSpPr>
        <p:spPr>
          <a:xfrm>
            <a:off x="1786950" y="401341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22"/>
          <p:cNvSpPr txBox="1"/>
          <p:nvPr/>
        </p:nvSpPr>
        <p:spPr>
          <a:xfrm>
            <a:off x="4305459" y="40134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393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22"/>
          <p:cNvSpPr txBox="1"/>
          <p:nvPr/>
        </p:nvSpPr>
        <p:spPr>
          <a:xfrm>
            <a:off x="6819899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409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22"/>
          <p:cNvSpPr txBox="1"/>
          <p:nvPr/>
        </p:nvSpPr>
        <p:spPr>
          <a:xfrm>
            <a:off x="9179586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8" name="Google Shape;3378;p23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79" name="Google Shape;3379;p23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1" name="Google Shape;3381;p23"/>
          <p:cNvGrpSpPr/>
          <p:nvPr/>
        </p:nvGrpSpPr>
        <p:grpSpPr>
          <a:xfrm>
            <a:off x="814902" y="2160962"/>
            <a:ext cx="1969573" cy="2123658"/>
            <a:chOff x="1566470" y="2095726"/>
            <a:chExt cx="1147790" cy="2123658"/>
          </a:xfrm>
        </p:grpSpPr>
        <p:grpSp>
          <p:nvGrpSpPr>
            <p:cNvPr id="3382" name="Google Shape;3382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83" name="Google Shape;3383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5 5 2</a:t>
                </a:r>
                <a:endParaRPr sz="4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0 8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85" name="Google Shape;3385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86" name="Google Shape;3386;p23"/>
          <p:cNvSpPr txBox="1"/>
          <p:nvPr/>
        </p:nvSpPr>
        <p:spPr>
          <a:xfrm>
            <a:off x="1222891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3 4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23"/>
          <p:cNvSpPr/>
          <p:nvPr/>
        </p:nvSpPr>
        <p:spPr>
          <a:xfrm>
            <a:off x="1156391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23"/>
          <p:cNvSpPr/>
          <p:nvPr/>
        </p:nvSpPr>
        <p:spPr>
          <a:xfrm>
            <a:off x="2112858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9" name="Google Shape;3389;p23"/>
          <p:cNvGrpSpPr/>
          <p:nvPr/>
        </p:nvGrpSpPr>
        <p:grpSpPr>
          <a:xfrm>
            <a:off x="3560876" y="2160962"/>
            <a:ext cx="1969573" cy="2123658"/>
            <a:chOff x="1566470" y="2095726"/>
            <a:chExt cx="1147790" cy="2123658"/>
          </a:xfrm>
        </p:grpSpPr>
        <p:grpSp>
          <p:nvGrpSpPr>
            <p:cNvPr id="3390" name="Google Shape;3390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1" name="Google Shape;3391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7 2 9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93" name="Google Shape;3393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94" name="Google Shape;3394;p23"/>
          <p:cNvSpPr txBox="1"/>
          <p:nvPr/>
        </p:nvSpPr>
        <p:spPr>
          <a:xfrm>
            <a:off x="3968865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5 6</a:t>
            </a:r>
            <a:r>
              <a:rPr lang="en-US" sz="4400" b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endParaRPr sz="4400" b="1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23"/>
          <p:cNvSpPr/>
          <p:nvPr/>
        </p:nvSpPr>
        <p:spPr>
          <a:xfrm>
            <a:off x="3875955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23"/>
          <p:cNvSpPr/>
          <p:nvPr/>
        </p:nvSpPr>
        <p:spPr>
          <a:xfrm>
            <a:off x="4880265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7" name="Google Shape;3397;p23"/>
          <p:cNvGrpSpPr/>
          <p:nvPr/>
        </p:nvGrpSpPr>
        <p:grpSpPr>
          <a:xfrm>
            <a:off x="6299813" y="2160962"/>
            <a:ext cx="1969573" cy="2123658"/>
            <a:chOff x="1566470" y="2095726"/>
            <a:chExt cx="1147790" cy="2123658"/>
          </a:xfrm>
        </p:grpSpPr>
        <p:grpSp>
          <p:nvGrpSpPr>
            <p:cNvPr id="3398" name="Google Shape;3398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9" name="Google Shape;3399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6 2 6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1 9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1" name="Google Shape;3401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02" name="Google Shape;3402;p23"/>
          <p:cNvSpPr txBox="1"/>
          <p:nvPr/>
        </p:nvSpPr>
        <p:spPr>
          <a:xfrm>
            <a:off x="6707802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0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23"/>
          <p:cNvSpPr/>
          <p:nvPr/>
        </p:nvSpPr>
        <p:spPr>
          <a:xfrm>
            <a:off x="6594469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23"/>
          <p:cNvSpPr/>
          <p:nvPr/>
        </p:nvSpPr>
        <p:spPr>
          <a:xfrm>
            <a:off x="7111000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5" name="Google Shape;3405;p23"/>
          <p:cNvGrpSpPr/>
          <p:nvPr/>
        </p:nvGrpSpPr>
        <p:grpSpPr>
          <a:xfrm>
            <a:off x="9108327" y="2160962"/>
            <a:ext cx="1969573" cy="2123658"/>
            <a:chOff x="1566470" y="2095726"/>
            <a:chExt cx="1147790" cy="2123658"/>
          </a:xfrm>
        </p:grpSpPr>
        <p:grpSp>
          <p:nvGrpSpPr>
            <p:cNvPr id="3406" name="Google Shape;3406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407" name="Google Shape;3407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7 5 4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6 3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9" name="Google Shape;3409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0" name="Google Shape;3410;p23"/>
          <p:cNvSpPr txBox="1"/>
          <p:nvPr/>
        </p:nvSpPr>
        <p:spPr>
          <a:xfrm>
            <a:off x="9516316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1" name="Google Shape;3411;p23"/>
          <p:cNvSpPr/>
          <p:nvPr/>
        </p:nvSpPr>
        <p:spPr>
          <a:xfrm>
            <a:off x="9402983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2" name="Google Shape;3412;p23"/>
          <p:cNvSpPr/>
          <p:nvPr/>
        </p:nvSpPr>
        <p:spPr>
          <a:xfrm>
            <a:off x="9919514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4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18" name="Google Shape;3418;p24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20" name="Google Shape;3420;p24"/>
          <p:cNvGraphicFramePr/>
          <p:nvPr/>
        </p:nvGraphicFramePr>
        <p:xfrm>
          <a:off x="1557398" y="134564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 – 427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1" name="Google Shape;3421;p24"/>
          <p:cNvSpPr txBox="1"/>
          <p:nvPr/>
        </p:nvSpPr>
        <p:spPr>
          <a:xfrm>
            <a:off x="1272105" y="2708215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sau: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2" name="Google Shape;3422;p24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602" y="3775869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3423" name="Google Shape;3423;p24"/>
          <p:cNvSpPr txBox="1"/>
          <p:nvPr/>
        </p:nvSpPr>
        <p:spPr>
          <a:xfrm>
            <a:off x="2717074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24"/>
          <p:cNvSpPr txBox="1"/>
          <p:nvPr/>
        </p:nvSpPr>
        <p:spPr>
          <a:xfrm>
            <a:off x="4908651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24"/>
          <p:cNvSpPr txBox="1"/>
          <p:nvPr/>
        </p:nvSpPr>
        <p:spPr>
          <a:xfrm>
            <a:off x="7018679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6" name="Google Shape;3426;p24"/>
          <p:cNvSpPr txBox="1"/>
          <p:nvPr/>
        </p:nvSpPr>
        <p:spPr>
          <a:xfrm>
            <a:off x="9195838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204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7" name="Google Shape;3427;p24"/>
          <p:cNvSpPr txBox="1"/>
          <p:nvPr/>
        </p:nvSpPr>
        <p:spPr>
          <a:xfrm>
            <a:off x="242776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8" name="Google Shape;3428;p24"/>
          <p:cNvSpPr txBox="1"/>
          <p:nvPr/>
        </p:nvSpPr>
        <p:spPr>
          <a:xfrm>
            <a:off x="460492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9" name="Google Shape;3429;p24"/>
          <p:cNvSpPr txBox="1"/>
          <p:nvPr/>
        </p:nvSpPr>
        <p:spPr>
          <a:xfrm>
            <a:off x="6678206" y="1918575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24"/>
          <p:cNvSpPr txBox="1"/>
          <p:nvPr/>
        </p:nvSpPr>
        <p:spPr>
          <a:xfrm>
            <a:off x="8916149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5" name="Google Shape;3435;p25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36" name="Google Shape;3436;p25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cây nấm cho mỗi bạn nhím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38" name="Google Shape;3438;p25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399" y="1733824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9" name="Google Shape;3439;p25"/>
          <p:cNvCxnSpPr/>
          <p:nvPr/>
        </p:nvCxnSpPr>
        <p:spPr>
          <a:xfrm flipH="1">
            <a:off x="3644537" y="2663671"/>
            <a:ext cx="4872446" cy="180382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0" name="Google Shape;3440;p25"/>
          <p:cNvCxnSpPr/>
          <p:nvPr/>
        </p:nvCxnSpPr>
        <p:spPr>
          <a:xfrm>
            <a:off x="5826034" y="2663671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/>
        </p:nvGraphicFramePr>
        <p:xfrm>
          <a:off x="764742" y="15023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317351" y="1348965"/>
            <a:ext cx="4884049" cy="481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a) Núi Bà Đen cao hơn núi Cấm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986 – 705 = 281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Đáp số 281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b) Núi Ngự Bình thấp hơn núi Sơn Trà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696 – 107 = 589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                 Đáp số: 589 m</a:t>
            </a:r>
            <a:endParaRPr sz="28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9FBEDC0-DFB3-4D28-A5E4-10BF9476459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62.Pheptruconhotrongphamvi1000 ( Tiết 4 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C15BD1-13D5-4288-90E7-573C2E65CF3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98A3BF-4DD5-481F-98C4-B1EC2907EBFB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E170FD-8093-4871-89FB-3B00E590F333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B2E3AA-1A25-41E4-8F05-4D718DA6AD9C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2EC498-B4DB-4271-9951-C2ED90FF5764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94F1D4-5071-4490-B14A-EE96840F3C8A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3B8670-0337-4F62-B42E-57D8D1376F66}:281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85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Bai62.Pheptruconhotrongphamvi1000 ( Tiết 4 )</dc:title>
  <dc:creator>Phạm Thanh Hằng (ADAS – GV)</dc:creator>
  <cp:lastModifiedBy>Administrator</cp:lastModifiedBy>
  <cp:revision>3</cp:revision>
  <dcterms:created xsi:type="dcterms:W3CDTF">2021-06-02T01:34:28Z</dcterms:created>
  <dcterms:modified xsi:type="dcterms:W3CDTF">2026-04-19T09:38:31Z</dcterms:modified>
</cp:coreProperties>
</file>