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0" r:id="rId3"/>
    <p:sldId id="586" r:id="rId4"/>
    <p:sldId id="587" r:id="rId5"/>
    <p:sldId id="588" r:id="rId6"/>
    <p:sldId id="307" r:id="rId7"/>
    <p:sldId id="589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E743A-7AB2-47AF-8A88-72FBEC4C407D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70FE6-8161-4B38-93C9-CE7E4047B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7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631AB-CB30-9844-AAC1-14353E5E7E7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2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631AB-CB30-9844-AAC1-14353E5E7E7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4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631AB-CB30-9844-AAC1-14353E5E7E7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458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70FE6-8161-4B38-93C9-CE7E4047BB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91CF7-5617-4ABC-BF65-F8E594CFC84D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4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91CF7-5617-4ABC-BF65-F8E594CFC84D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3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91CF7-5617-4ABC-BF65-F8E594CFC84D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3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7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3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85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3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8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42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7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1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0"/>
            <a:ext cx="5181600" cy="1000125"/>
          </a:xfrm>
        </p:spPr>
        <p:txBody>
          <a:bodyPr anchor="b"/>
          <a:lstStyle>
            <a:lvl1pPr marL="0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1pPr>
            <a:lvl2pPr marL="247665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2pPr>
            <a:lvl3pPr marL="495330" indent="0">
              <a:buNone/>
              <a:defRPr sz="867">
                <a:solidFill>
                  <a:schemeClr val="tx1">
                    <a:tint val="75000"/>
                  </a:schemeClr>
                </a:solidFill>
              </a:defRPr>
            </a:lvl3pPr>
            <a:lvl4pPr marL="742996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4pPr>
            <a:lvl5pPr marL="990661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5pPr>
            <a:lvl6pPr marL="1238326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6pPr>
            <a:lvl7pPr marL="1485991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7pPr>
            <a:lvl8pPr marL="1733657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8pPr>
            <a:lvl9pPr marL="1981322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76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1"/>
            <a:ext cx="2692400" cy="3017309"/>
          </a:xfrm>
        </p:spPr>
        <p:txBody>
          <a:bodyPr/>
          <a:lstStyle>
            <a:lvl1pPr>
              <a:defRPr sz="1517"/>
            </a:lvl1pPr>
            <a:lvl2pPr>
              <a:defRPr sz="1300"/>
            </a:lvl2pPr>
            <a:lvl3pPr>
              <a:defRPr sz="1083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1" y="1066801"/>
            <a:ext cx="2692400" cy="3017309"/>
          </a:xfrm>
        </p:spPr>
        <p:txBody>
          <a:bodyPr/>
          <a:lstStyle>
            <a:lvl1pPr>
              <a:defRPr sz="1517"/>
            </a:lvl1pPr>
            <a:lvl2pPr>
              <a:defRPr sz="1300"/>
            </a:lvl2pPr>
            <a:lvl3pPr>
              <a:defRPr sz="1083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55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665" indent="0">
              <a:buNone/>
              <a:defRPr sz="1083" b="1"/>
            </a:lvl2pPr>
            <a:lvl3pPr marL="495330" indent="0">
              <a:buNone/>
              <a:defRPr sz="975" b="1"/>
            </a:lvl3pPr>
            <a:lvl4pPr marL="742996" indent="0">
              <a:buNone/>
              <a:defRPr sz="867" b="1"/>
            </a:lvl4pPr>
            <a:lvl5pPr marL="990661" indent="0">
              <a:buNone/>
              <a:defRPr sz="867" b="1"/>
            </a:lvl5pPr>
            <a:lvl6pPr marL="1238326" indent="0">
              <a:buNone/>
              <a:defRPr sz="867" b="1"/>
            </a:lvl6pPr>
            <a:lvl7pPr marL="1485991" indent="0">
              <a:buNone/>
              <a:defRPr sz="867" b="1"/>
            </a:lvl7pPr>
            <a:lvl8pPr marL="1733657" indent="0">
              <a:buNone/>
              <a:defRPr sz="867" b="1"/>
            </a:lvl8pPr>
            <a:lvl9pPr marL="1981322" indent="0">
              <a:buNone/>
              <a:defRPr sz="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8" cy="2634192"/>
          </a:xfrm>
        </p:spPr>
        <p:txBody>
          <a:bodyPr/>
          <a:lstStyle>
            <a:lvl1pPr>
              <a:defRPr sz="1300"/>
            </a:lvl1pPr>
            <a:lvl2pPr>
              <a:defRPr sz="1083"/>
            </a:lvl2pPr>
            <a:lvl3pPr>
              <a:defRPr sz="975"/>
            </a:lvl3pPr>
            <a:lvl4pPr>
              <a:defRPr sz="867"/>
            </a:lvl4pPr>
            <a:lvl5pPr>
              <a:defRPr sz="867"/>
            </a:lvl5pPr>
            <a:lvl6pPr>
              <a:defRPr sz="867"/>
            </a:lvl6pPr>
            <a:lvl7pPr>
              <a:defRPr sz="867"/>
            </a:lvl7pPr>
            <a:lvl8pPr>
              <a:defRPr sz="867"/>
            </a:lvl8pPr>
            <a:lvl9pPr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665" indent="0">
              <a:buNone/>
              <a:defRPr sz="1083" b="1"/>
            </a:lvl2pPr>
            <a:lvl3pPr marL="495330" indent="0">
              <a:buNone/>
              <a:defRPr sz="975" b="1"/>
            </a:lvl3pPr>
            <a:lvl4pPr marL="742996" indent="0">
              <a:buNone/>
              <a:defRPr sz="867" b="1"/>
            </a:lvl4pPr>
            <a:lvl5pPr marL="990661" indent="0">
              <a:buNone/>
              <a:defRPr sz="867" b="1"/>
            </a:lvl5pPr>
            <a:lvl6pPr marL="1238326" indent="0">
              <a:buNone/>
              <a:defRPr sz="867" b="1"/>
            </a:lvl6pPr>
            <a:lvl7pPr marL="1485991" indent="0">
              <a:buNone/>
              <a:defRPr sz="867" b="1"/>
            </a:lvl7pPr>
            <a:lvl8pPr marL="1733657" indent="0">
              <a:buNone/>
              <a:defRPr sz="867" b="1"/>
            </a:lvl8pPr>
            <a:lvl9pPr marL="1981322" indent="0">
              <a:buNone/>
              <a:defRPr sz="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300"/>
            </a:lvl1pPr>
            <a:lvl2pPr>
              <a:defRPr sz="1083"/>
            </a:lvl2pPr>
            <a:lvl3pPr>
              <a:defRPr sz="975"/>
            </a:lvl3pPr>
            <a:lvl4pPr>
              <a:defRPr sz="867"/>
            </a:lvl4pPr>
            <a:lvl5pPr>
              <a:defRPr sz="867"/>
            </a:lvl5pPr>
            <a:lvl6pPr>
              <a:defRPr sz="867"/>
            </a:lvl6pPr>
            <a:lvl7pPr>
              <a:defRPr sz="867"/>
            </a:lvl7pPr>
            <a:lvl8pPr>
              <a:defRPr sz="867"/>
            </a:lvl8pPr>
            <a:lvl9pPr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00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7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66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2" cy="774700"/>
          </a:xfrm>
        </p:spPr>
        <p:txBody>
          <a:bodyPr anchor="b"/>
          <a:lstStyle>
            <a:lvl1pPr algn="l">
              <a:defRPr sz="10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5"/>
            <a:ext cx="3407834" cy="3902075"/>
          </a:xfrm>
        </p:spPr>
        <p:txBody>
          <a:bodyPr/>
          <a:lstStyle>
            <a:lvl1pPr>
              <a:defRPr sz="1733"/>
            </a:lvl1pPr>
            <a:lvl2pPr>
              <a:defRPr sz="1517"/>
            </a:lvl2pPr>
            <a:lvl3pPr>
              <a:defRPr sz="1300"/>
            </a:lvl3pPr>
            <a:lvl4pPr>
              <a:defRPr sz="1083"/>
            </a:lvl4pPr>
            <a:lvl5pPr>
              <a:defRPr sz="1083"/>
            </a:lvl5pPr>
            <a:lvl6pPr>
              <a:defRPr sz="1083"/>
            </a:lvl6pPr>
            <a:lvl7pPr>
              <a:defRPr sz="1083"/>
            </a:lvl7pPr>
            <a:lvl8pPr>
              <a:defRPr sz="1083"/>
            </a:lvl8pPr>
            <a:lvl9pPr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2" cy="3127375"/>
          </a:xfrm>
        </p:spPr>
        <p:txBody>
          <a:bodyPr/>
          <a:lstStyle>
            <a:lvl1pPr marL="0" indent="0">
              <a:buNone/>
              <a:defRPr sz="758"/>
            </a:lvl1pPr>
            <a:lvl2pPr marL="247665" indent="0">
              <a:buNone/>
              <a:defRPr sz="650"/>
            </a:lvl2pPr>
            <a:lvl3pPr marL="495330" indent="0">
              <a:buNone/>
              <a:defRPr sz="542"/>
            </a:lvl3pPr>
            <a:lvl4pPr marL="742996" indent="0">
              <a:buNone/>
              <a:defRPr sz="488"/>
            </a:lvl4pPr>
            <a:lvl5pPr marL="990661" indent="0">
              <a:buNone/>
              <a:defRPr sz="488"/>
            </a:lvl5pPr>
            <a:lvl6pPr marL="1238326" indent="0">
              <a:buNone/>
              <a:defRPr sz="488"/>
            </a:lvl6pPr>
            <a:lvl7pPr marL="1485991" indent="0">
              <a:buNone/>
              <a:defRPr sz="488"/>
            </a:lvl7pPr>
            <a:lvl8pPr marL="1733657" indent="0">
              <a:buNone/>
              <a:defRPr sz="488"/>
            </a:lvl8pPr>
            <a:lvl9pPr marL="1981322" indent="0">
              <a:buNone/>
              <a:defRPr sz="4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0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91CF7-5617-4ABC-BF65-F8E594CFC84D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09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0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733"/>
            </a:lvl1pPr>
            <a:lvl2pPr marL="247665" indent="0">
              <a:buNone/>
              <a:defRPr sz="1517"/>
            </a:lvl2pPr>
            <a:lvl3pPr marL="495330" indent="0">
              <a:buNone/>
              <a:defRPr sz="1300"/>
            </a:lvl3pPr>
            <a:lvl4pPr marL="742996" indent="0">
              <a:buNone/>
              <a:defRPr sz="1083"/>
            </a:lvl4pPr>
            <a:lvl5pPr marL="990661" indent="0">
              <a:buNone/>
              <a:defRPr sz="1083"/>
            </a:lvl5pPr>
            <a:lvl6pPr marL="1238326" indent="0">
              <a:buNone/>
              <a:defRPr sz="1083"/>
            </a:lvl6pPr>
            <a:lvl7pPr marL="1485991" indent="0">
              <a:buNone/>
              <a:defRPr sz="1083"/>
            </a:lvl7pPr>
            <a:lvl8pPr marL="1733657" indent="0">
              <a:buNone/>
              <a:defRPr sz="1083"/>
            </a:lvl8pPr>
            <a:lvl9pPr marL="1981322" indent="0">
              <a:buNone/>
              <a:defRPr sz="10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758"/>
            </a:lvl1pPr>
            <a:lvl2pPr marL="247665" indent="0">
              <a:buNone/>
              <a:defRPr sz="650"/>
            </a:lvl2pPr>
            <a:lvl3pPr marL="495330" indent="0">
              <a:buNone/>
              <a:defRPr sz="542"/>
            </a:lvl3pPr>
            <a:lvl4pPr marL="742996" indent="0">
              <a:buNone/>
              <a:defRPr sz="488"/>
            </a:lvl4pPr>
            <a:lvl5pPr marL="990661" indent="0">
              <a:buNone/>
              <a:defRPr sz="488"/>
            </a:lvl5pPr>
            <a:lvl6pPr marL="1238326" indent="0">
              <a:buNone/>
              <a:defRPr sz="488"/>
            </a:lvl6pPr>
            <a:lvl7pPr marL="1485991" indent="0">
              <a:buNone/>
              <a:defRPr sz="488"/>
            </a:lvl7pPr>
            <a:lvl8pPr marL="1733657" indent="0">
              <a:buNone/>
              <a:defRPr sz="488"/>
            </a:lvl8pPr>
            <a:lvl9pPr marL="1981322" indent="0">
              <a:buNone/>
              <a:defRPr sz="4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81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92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91CF7-5617-4ABC-BF65-F8E594CFC84D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91CF7-5617-4ABC-BF65-F8E594CFC84D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3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91CF7-5617-4ABC-BF65-F8E594CFC84D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2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91CF7-5617-4ABC-BF65-F8E594CFC84D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6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91CF7-5617-4ABC-BF65-F8E594CFC84D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91CF7-5617-4ABC-BF65-F8E594CFC84D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2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91CF7-5617-4ABC-BF65-F8E594CFC84D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53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1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95330" rtl="0" eaLnBrk="1" latinLnBrk="0" hangingPunct="1">
        <a:spcBef>
          <a:spcPct val="0"/>
        </a:spcBef>
        <a:buNone/>
        <a:defRPr sz="23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9" indent="-185749" algn="l" defTabSz="495330" rtl="0" eaLnBrk="1" latinLnBrk="0" hangingPunct="1">
        <a:spcBef>
          <a:spcPct val="20000"/>
        </a:spcBef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02456" indent="-154791" algn="l" defTabSz="495330" rtl="0" eaLnBrk="1" latinLnBrk="0" hangingPunct="1">
        <a:spcBef>
          <a:spcPct val="20000"/>
        </a:spcBef>
        <a:buFont typeface="Arial" pitchFamily="34" charset="0"/>
        <a:buChar char="–"/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619163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66828" indent="-123833" algn="l" defTabSz="495330" rtl="0" eaLnBrk="1" latinLnBrk="0" hangingPunct="1">
        <a:spcBef>
          <a:spcPct val="20000"/>
        </a:spcBef>
        <a:buFont typeface="Arial" pitchFamily="34" charset="0"/>
        <a:buChar char="–"/>
        <a:defRPr sz="1083" kern="1200">
          <a:solidFill>
            <a:schemeClr val="tx1"/>
          </a:solidFill>
          <a:latin typeface="+mn-lt"/>
          <a:ea typeface="+mn-ea"/>
          <a:cs typeface="+mn-cs"/>
        </a:defRPr>
      </a:lvl4pPr>
      <a:lvl5pPr marL="1114494" indent="-123833" algn="l" defTabSz="495330" rtl="0" eaLnBrk="1" latinLnBrk="0" hangingPunct="1">
        <a:spcBef>
          <a:spcPct val="20000"/>
        </a:spcBef>
        <a:buFont typeface="Arial" pitchFamily="34" charset="0"/>
        <a:buChar char="»"/>
        <a:defRPr sz="1083" kern="1200">
          <a:solidFill>
            <a:schemeClr val="tx1"/>
          </a:solidFill>
          <a:latin typeface="+mn-lt"/>
          <a:ea typeface="+mn-ea"/>
          <a:cs typeface="+mn-cs"/>
        </a:defRPr>
      </a:lvl5pPr>
      <a:lvl6pPr marL="136215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6pPr>
      <a:lvl7pPr marL="1609824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7pPr>
      <a:lvl8pPr marL="185748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8pPr>
      <a:lvl9pPr marL="2105155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7665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9533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4299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9066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3832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8599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33657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81322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21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.png"/><Relationship Id="rId20" Type="http://schemas.openxmlformats.org/officeDocument/2006/relationships/slide" Target="slide4.xml"/><Relationship Id="rId1" Type="http://schemas.openxmlformats.org/officeDocument/2006/relationships/tags" Target="../tags/tag3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slide" Target="slide3.xml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slide" Target="slide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78D44C-E7E9-9094-0338-28EE7D509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97" y="-228600"/>
            <a:ext cx="7596303" cy="8134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9267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6079" y="870275"/>
            <a:ext cx="1428063" cy="152530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4137520" y="786137"/>
            <a:ext cx="4074130" cy="211080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2969071" y="4805312"/>
            <a:ext cx="930366" cy="814071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52213" y="4378466"/>
            <a:ext cx="741110" cy="1121478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90447" y="4032812"/>
            <a:ext cx="1521823" cy="154499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1162606" y="5200318"/>
            <a:ext cx="9872552" cy="682339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hlinkClick r:id="" action="ppaction://noaction"/>
            <a:extLst>
              <a:ext uri="{FF2B5EF4-FFF2-40B4-BE49-F238E27FC236}">
                <a16:creationId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5012" y="4774676"/>
            <a:ext cx="1530610" cy="1431542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368265" y="1150422"/>
            <a:ext cx="4928354" cy="2115688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3359470" y="982807"/>
            <a:ext cx="4531705" cy="525161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85330" y="1661842"/>
            <a:ext cx="738061" cy="117891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26788" y="1847263"/>
            <a:ext cx="743014" cy="118386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58122" y="1379579"/>
            <a:ext cx="743014" cy="117891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98938" y="2218734"/>
            <a:ext cx="743014" cy="1188823"/>
          </a:xfrm>
          <a:prstGeom prst="rect">
            <a:avLst/>
          </a:prstGeom>
        </p:spPr>
      </p:pic>
      <p:sp>
        <p:nvSpPr>
          <p:cNvPr id="6" name="Oval 5">
            <a:hlinkClick r:id="rId19" action="ppaction://hlinksldjump"/>
            <a:extLst>
              <a:ext uri="{FF2B5EF4-FFF2-40B4-BE49-F238E27FC236}">
                <a16:creationId xmlns:a16="http://schemas.microsoft.com/office/drawing/2014/main" id="{30ECB528-9C8F-1A4F-DEEC-AA1069FB5592}"/>
              </a:ext>
            </a:extLst>
          </p:cNvPr>
          <p:cNvSpPr/>
          <p:nvPr/>
        </p:nvSpPr>
        <p:spPr>
          <a:xfrm>
            <a:off x="3989746" y="5769563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Oval 6">
            <a:hlinkClick r:id="rId20" action="ppaction://hlinksldjump"/>
            <a:extLst>
              <a:ext uri="{FF2B5EF4-FFF2-40B4-BE49-F238E27FC236}">
                <a16:creationId xmlns:a16="http://schemas.microsoft.com/office/drawing/2014/main" id="{F01B215B-011D-B286-1A77-A844B569D84B}"/>
              </a:ext>
            </a:extLst>
          </p:cNvPr>
          <p:cNvSpPr/>
          <p:nvPr/>
        </p:nvSpPr>
        <p:spPr>
          <a:xfrm>
            <a:off x="4980346" y="5769563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hlinkClick r:id="rId21" action="ppaction://hlinksldjump"/>
            <a:extLst>
              <a:ext uri="{FF2B5EF4-FFF2-40B4-BE49-F238E27FC236}">
                <a16:creationId xmlns:a16="http://schemas.microsoft.com/office/drawing/2014/main" id="{E2647FEF-F278-85AC-9691-1392700984FF}"/>
              </a:ext>
            </a:extLst>
          </p:cNvPr>
          <p:cNvSpPr/>
          <p:nvPr/>
        </p:nvSpPr>
        <p:spPr>
          <a:xfrm>
            <a:off x="5970946" y="5769563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4" name="Oval 13">
            <a:hlinkClick r:id="rId22" action="ppaction://hlinksldjump"/>
            <a:extLst>
              <a:ext uri="{FF2B5EF4-FFF2-40B4-BE49-F238E27FC236}">
                <a16:creationId xmlns:a16="http://schemas.microsoft.com/office/drawing/2014/main" id="{7F23DC7C-B5EE-680F-C741-FC0335FDBD7F}"/>
              </a:ext>
            </a:extLst>
          </p:cNvPr>
          <p:cNvSpPr/>
          <p:nvPr/>
        </p:nvSpPr>
        <p:spPr>
          <a:xfrm>
            <a:off x="6976828" y="5769563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DCE0A-8AD5-167E-1D68-4CAF8F0D3CED}"/>
              </a:ext>
            </a:extLst>
          </p:cNvPr>
          <p:cNvSpPr txBox="1"/>
          <p:nvPr/>
        </p:nvSpPr>
        <p:spPr>
          <a:xfrm>
            <a:off x="2857678" y="157850"/>
            <a:ext cx="7537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821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5203" y="5625295"/>
            <a:ext cx="1316455" cy="1222423"/>
          </a:xfrm>
          <a:prstGeom prst="rect">
            <a:avLst/>
          </a:prstGeom>
        </p:spPr>
      </p:pic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759BE830-AED7-06EF-FA02-6CAB0FDFC7C8}"/>
              </a:ext>
            </a:extLst>
          </p:cNvPr>
          <p:cNvSpPr/>
          <p:nvPr/>
        </p:nvSpPr>
        <p:spPr>
          <a:xfrm>
            <a:off x="841150" y="2854173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95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14">
            <a:extLst>
              <a:ext uri="{FF2B5EF4-FFF2-40B4-BE49-F238E27FC236}">
                <a16:creationId xmlns:a16="http://schemas.microsoft.com/office/drawing/2014/main" id="{8045ECA6-5906-E865-237F-13BB92CF1A64}"/>
              </a:ext>
            </a:extLst>
          </p:cNvPr>
          <p:cNvSpPr/>
          <p:nvPr/>
        </p:nvSpPr>
        <p:spPr>
          <a:xfrm>
            <a:off x="841150" y="4499994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C.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id="{0C6596EB-DC4D-A1DA-095F-A46B2BE856B7}"/>
              </a:ext>
            </a:extLst>
          </p:cNvPr>
          <p:cNvSpPr/>
          <p:nvPr/>
        </p:nvSpPr>
        <p:spPr>
          <a:xfrm>
            <a:off x="6395650" y="2854173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lnSpc>
                <a:spcPct val="150000"/>
              </a:lnSpc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 </a:t>
            </a:r>
            <a:r>
              <a:rPr lang="en-US" sz="3200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B69FEC94-83F5-11B3-BEB6-1C09230729D3}"/>
              </a:ext>
            </a:extLst>
          </p:cNvPr>
          <p:cNvSpPr/>
          <p:nvPr/>
        </p:nvSpPr>
        <p:spPr>
          <a:xfrm>
            <a:off x="6395650" y="4499994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3962BD7E-4677-8AED-1E60-7873EAE99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79" y="3534666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07E8D9EE-A4BA-50B8-F37E-F03DB4552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374" y="5353893"/>
            <a:ext cx="820456" cy="7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1FD1F2-29C6-BC71-82FB-505C3CBC7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821" y="3537622"/>
            <a:ext cx="794009" cy="7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7E0E46-1D30-C8AE-A395-BD683CAF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79" y="5278335"/>
            <a:ext cx="846426" cy="75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D24632-5D27-D9A7-BFA3-42E6150D0E56}"/>
              </a:ext>
            </a:extLst>
          </p:cNvPr>
          <p:cNvSpPr/>
          <p:nvPr/>
        </p:nvSpPr>
        <p:spPr>
          <a:xfrm>
            <a:off x="1286539" y="376088"/>
            <a:ext cx="8772281" cy="2201276"/>
          </a:xfrm>
          <a:prstGeom prst="roundRect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>
              <a:defRPr/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2 x …… = 20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4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2537C7E-38D9-F23F-C427-451A2613CF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5203" y="5625295"/>
            <a:ext cx="1316455" cy="1222423"/>
          </a:xfrm>
          <a:prstGeom prst="rect">
            <a:avLst/>
          </a:prstGeom>
        </p:spPr>
      </p:pic>
      <p:sp>
        <p:nvSpPr>
          <p:cNvPr id="3" name="Rectangle: Rounded Corners 13">
            <a:extLst>
              <a:ext uri="{FF2B5EF4-FFF2-40B4-BE49-F238E27FC236}">
                <a16:creationId xmlns:a16="http://schemas.microsoft.com/office/drawing/2014/main" id="{0F8036F1-A3B9-FF5E-BD05-ECCA09E1DA0D}"/>
              </a:ext>
            </a:extLst>
          </p:cNvPr>
          <p:cNvSpPr/>
          <p:nvPr/>
        </p:nvSpPr>
        <p:spPr>
          <a:xfrm>
            <a:off x="3123485" y="4734606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95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 </a:t>
            </a:r>
            <a:r>
              <a:rPr lang="en-US" sz="3200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14">
            <a:extLst>
              <a:ext uri="{FF2B5EF4-FFF2-40B4-BE49-F238E27FC236}">
                <a16:creationId xmlns:a16="http://schemas.microsoft.com/office/drawing/2014/main" id="{92DD0785-1773-D040-9DC9-2C487B6290CF}"/>
              </a:ext>
            </a:extLst>
          </p:cNvPr>
          <p:cNvSpPr/>
          <p:nvPr/>
        </p:nvSpPr>
        <p:spPr>
          <a:xfrm>
            <a:off x="1170759" y="2883845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 </a:t>
            </a:r>
            <a:r>
              <a:rPr lang="en-US" sz="3200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&gt;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AD627706-986C-DEFA-15BC-6C7907601874}"/>
              </a:ext>
            </a:extLst>
          </p:cNvPr>
          <p:cNvSpPr/>
          <p:nvPr/>
        </p:nvSpPr>
        <p:spPr>
          <a:xfrm>
            <a:off x="6395650" y="2854173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lnSpc>
                <a:spcPct val="150000"/>
              </a:lnSpc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&lt;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5D09EC8-2DF4-A1B6-A7C2-2CBD77A33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90" y="5545229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7B867F-940A-C01A-CD57-C5488BFC4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821" y="3537622"/>
            <a:ext cx="794009" cy="7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B83C69-FDAF-7879-D494-FD443E8FB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88" y="3662186"/>
            <a:ext cx="846426" cy="75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CDD88E-4D66-4385-BB4D-F42DB579073A}"/>
              </a:ext>
            </a:extLst>
          </p:cNvPr>
          <p:cNvSpPr/>
          <p:nvPr/>
        </p:nvSpPr>
        <p:spPr>
          <a:xfrm>
            <a:off x="1286539" y="376088"/>
            <a:ext cx="8772281" cy="2201276"/>
          </a:xfrm>
          <a:prstGeom prst="roundRect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>
              <a:defRPr/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340 + 50 …….. 390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7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3">
            <a:extLst>
              <a:ext uri="{FF2B5EF4-FFF2-40B4-BE49-F238E27FC236}">
                <a16:creationId xmlns:a16="http://schemas.microsoft.com/office/drawing/2014/main" id="{659EA9AB-A64E-DC5F-D462-28F22D225CC3}"/>
              </a:ext>
            </a:extLst>
          </p:cNvPr>
          <p:cNvSpPr/>
          <p:nvPr/>
        </p:nvSpPr>
        <p:spPr>
          <a:xfrm>
            <a:off x="954074" y="2854173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 </a:t>
            </a:r>
            <a:r>
              <a:rPr lang="en-US" sz="3600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23 </a:t>
            </a:r>
            <a:r>
              <a:rPr lang="en-US" sz="3600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14">
            <a:extLst>
              <a:ext uri="{FF2B5EF4-FFF2-40B4-BE49-F238E27FC236}">
                <a16:creationId xmlns:a16="http://schemas.microsoft.com/office/drawing/2014/main" id="{D1FDD047-BB5E-854A-1456-9C7539C80E3B}"/>
              </a:ext>
            </a:extLst>
          </p:cNvPr>
          <p:cNvSpPr/>
          <p:nvPr/>
        </p:nvSpPr>
        <p:spPr>
          <a:xfrm>
            <a:off x="6284431" y="2829026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 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24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486DD70-2F12-68FF-F091-FE9D2E25AF80}"/>
              </a:ext>
            </a:extLst>
          </p:cNvPr>
          <p:cNvSpPr/>
          <p:nvPr/>
        </p:nvSpPr>
        <p:spPr>
          <a:xfrm>
            <a:off x="954074" y="4640661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3200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C. 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24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6">
            <a:extLst>
              <a:ext uri="{FF2B5EF4-FFF2-40B4-BE49-F238E27FC236}">
                <a16:creationId xmlns:a16="http://schemas.microsoft.com/office/drawing/2014/main" id="{03C393CA-F07F-0198-6EDB-5552B7B3F0A9}"/>
              </a:ext>
            </a:extLst>
          </p:cNvPr>
          <p:cNvSpPr/>
          <p:nvPr/>
        </p:nvSpPr>
        <p:spPr>
          <a:xfrm>
            <a:off x="6395650" y="4499994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D. </a:t>
            </a:r>
            <a:r>
              <a:rPr lang="en-US" sz="3600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25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8">
            <a:extLst>
              <a:ext uri="{FF2B5EF4-FFF2-40B4-BE49-F238E27FC236}">
                <a16:creationId xmlns:a16="http://schemas.microsoft.com/office/drawing/2014/main" id="{B997BCAE-9EC5-ED6F-3967-6E772B857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045" y="3564212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D973ED-8FD2-E57E-A5FB-D8A73290C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799" y="5111846"/>
            <a:ext cx="820456" cy="7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D54904-F407-BDF8-C72F-E2647F38D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42" y="5170059"/>
            <a:ext cx="794009" cy="7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4B0AA5-7D62-CEF3-67E4-6A3D139C2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34" y="3500078"/>
            <a:ext cx="846426" cy="75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8D26BE5-E838-E58B-219D-6E82CB5B38DD}"/>
              </a:ext>
            </a:extLst>
          </p:cNvPr>
          <p:cNvSpPr/>
          <p:nvPr/>
        </p:nvSpPr>
        <p:spPr>
          <a:xfrm>
            <a:off x="841151" y="376088"/>
            <a:ext cx="10308112" cy="2201276"/>
          </a:xfrm>
          <a:prstGeom prst="roundRect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3. 1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……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hlinkClick r:id="rId6" action="ppaction://hlinksldjump"/>
            <a:extLst>
              <a:ext uri="{FF2B5EF4-FFF2-40B4-BE49-F238E27FC236}">
                <a16:creationId xmlns:a16="http://schemas.microsoft.com/office/drawing/2014/main" id="{6B027461-12DD-A6E0-6261-37076E32B0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5203" y="5625295"/>
            <a:ext cx="1316455" cy="12224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9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3">
            <a:extLst>
              <a:ext uri="{FF2B5EF4-FFF2-40B4-BE49-F238E27FC236}">
                <a16:creationId xmlns:a16="http://schemas.microsoft.com/office/drawing/2014/main" id="{7F42358D-8ACE-9289-DE19-E950705FC3A7}"/>
              </a:ext>
            </a:extLst>
          </p:cNvPr>
          <p:cNvSpPr/>
          <p:nvPr/>
        </p:nvSpPr>
        <p:spPr>
          <a:xfrm>
            <a:off x="841150" y="2854173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363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499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1EEA60CA-A81F-C59D-638C-0EB0D1C0BEB0}"/>
              </a:ext>
            </a:extLst>
          </p:cNvPr>
          <p:cNvSpPr/>
          <p:nvPr/>
        </p:nvSpPr>
        <p:spPr>
          <a:xfrm>
            <a:off x="841150" y="4499994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501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9AABD812-D989-F2B8-BD01-39C1D087E132}"/>
              </a:ext>
            </a:extLst>
          </p:cNvPr>
          <p:cNvSpPr/>
          <p:nvPr/>
        </p:nvSpPr>
        <p:spPr>
          <a:xfrm>
            <a:off x="6395650" y="2854173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500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311D4959-774C-23AD-3773-1CCEC9CBFAB1}"/>
              </a:ext>
            </a:extLst>
          </p:cNvPr>
          <p:cNvSpPr/>
          <p:nvPr/>
        </p:nvSpPr>
        <p:spPr>
          <a:xfrm>
            <a:off x="6395650" y="4499994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502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58089BBD-6907-C9FE-CF24-2D5C292C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32" y="3429000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FDF16BCF-1F79-C551-1442-63A31FF11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087" y="5084952"/>
            <a:ext cx="820456" cy="7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E5562D-80CE-B131-7294-A1D33DA07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087" y="3464641"/>
            <a:ext cx="794009" cy="7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3D2E34-3432-850E-6B33-50F9A1B8C7AB}"/>
              </a:ext>
            </a:extLst>
          </p:cNvPr>
          <p:cNvSpPr/>
          <p:nvPr/>
        </p:nvSpPr>
        <p:spPr>
          <a:xfrm>
            <a:off x="1610216" y="433540"/>
            <a:ext cx="8310871" cy="2201276"/>
          </a:xfrm>
          <a:prstGeom prst="roundRect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>
              <a:lnSpc>
                <a:spcPct val="150000"/>
              </a:lnSpc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500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20">
            <a:extLst>
              <a:ext uri="{FF2B5EF4-FFF2-40B4-BE49-F238E27FC236}">
                <a16:creationId xmlns:a16="http://schemas.microsoft.com/office/drawing/2014/main" id="{6DC754AA-4EB3-FD9D-CC36-87AAF4DE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87" y="5084952"/>
            <a:ext cx="820456" cy="7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hlinkClick r:id="rId7" action="ppaction://hlinksldjump"/>
            <a:extLst>
              <a:ext uri="{FF2B5EF4-FFF2-40B4-BE49-F238E27FC236}">
                <a16:creationId xmlns:a16="http://schemas.microsoft.com/office/drawing/2014/main" id="{E9FD95A6-4AF9-4346-8E73-44BB583BCF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45203" y="5625295"/>
            <a:ext cx="1316455" cy="12224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73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AEE4AD7-C616-428B-AB09-B4BB71CA0AD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gB{F8B65D41-6856-45FE-9996-140E2DCF763A}&quot;,&quot;C:\\Users\\TUYET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Ai nhanh ai đú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A1B183-673B-461C-B4F2-37EF18D5CE57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A7BD4E-9C68-433D-9C16-92662EBAAD58}:5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CC4FDA-B034-494F-8E55-8C13E37147F5}:5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A2E63A-6F7D-4337-8A85-858ADB11CFAF}: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54FD5B-8CA4-4CD3-84F4-6437DEA41950}:30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EA5DE7-488F-4041-A7B5-4868DD2ECD78}:58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90</Words>
  <Application>Microsoft Office PowerPoint</Application>
  <PresentationFormat>Widescreen</PresentationFormat>
  <Paragraphs>28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</vt:lpstr>
      <vt:lpstr>Times New Roman</vt:lpstr>
      <vt:lpstr>UTM Avo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Ai nhanh ai đúng</dc:title>
  <dc:creator>Thao Tran</dc:creator>
  <cp:lastModifiedBy>Administrator</cp:lastModifiedBy>
  <cp:revision>43</cp:revision>
  <dcterms:created xsi:type="dcterms:W3CDTF">2023-07-09T06:26:19Z</dcterms:created>
  <dcterms:modified xsi:type="dcterms:W3CDTF">2026-04-19T10:05:17Z</dcterms:modified>
</cp:coreProperties>
</file>